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4"/>
  </p:notesMasterIdLst>
  <p:handoutMasterIdLst>
    <p:handoutMasterId r:id="rId45"/>
  </p:handoutMasterIdLst>
  <p:sldIdLst>
    <p:sldId id="356" r:id="rId3"/>
    <p:sldId id="396" r:id="rId4"/>
    <p:sldId id="357" r:id="rId5"/>
    <p:sldId id="358" r:id="rId6"/>
    <p:sldId id="359" r:id="rId7"/>
    <p:sldId id="360" r:id="rId8"/>
    <p:sldId id="361" r:id="rId9"/>
    <p:sldId id="362" r:id="rId10"/>
    <p:sldId id="363" r:id="rId11"/>
    <p:sldId id="364" r:id="rId12"/>
    <p:sldId id="365" r:id="rId13"/>
    <p:sldId id="366" r:id="rId14"/>
    <p:sldId id="393" r:id="rId15"/>
    <p:sldId id="367" r:id="rId16"/>
    <p:sldId id="368" r:id="rId17"/>
    <p:sldId id="369" r:id="rId18"/>
    <p:sldId id="370" r:id="rId19"/>
    <p:sldId id="371" r:id="rId20"/>
    <p:sldId id="372" r:id="rId21"/>
    <p:sldId id="373" r:id="rId22"/>
    <p:sldId id="374" r:id="rId23"/>
    <p:sldId id="375" r:id="rId24"/>
    <p:sldId id="376" r:id="rId25"/>
    <p:sldId id="377" r:id="rId26"/>
    <p:sldId id="394" r:id="rId27"/>
    <p:sldId id="378" r:id="rId28"/>
    <p:sldId id="379" r:id="rId29"/>
    <p:sldId id="395"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Lst>
  <p:sldSz cx="9144000" cy="6858000" type="screen4x3"/>
  <p:notesSz cx="6858000" cy="9144000"/>
  <p:custDataLst>
    <p:tags r:id="rId46"/>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6126" autoAdjust="0"/>
  </p:normalViewPr>
  <p:slideViewPr>
    <p:cSldViewPr>
      <p:cViewPr varScale="1">
        <p:scale>
          <a:sx n="82" d="100"/>
          <a:sy n="82" d="100"/>
        </p:scale>
        <p:origin x="1426" y="48"/>
      </p:cViewPr>
      <p:guideLst>
        <p:guide orient="horz" pos="2160"/>
        <p:guide pos="2880"/>
      </p:guideLst>
    </p:cSldViewPr>
  </p:slideViewPr>
  <p:outlineViewPr>
    <p:cViewPr>
      <p:scale>
        <a:sx n="33" d="100"/>
        <a:sy n="33" d="100"/>
      </p:scale>
      <p:origin x="0" y="1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800" b="1" dirty="0">
              <a:latin typeface="Calibri" pitchFamily="34" charset="0"/>
              <a:cs typeface="Calibri" pitchFamily="34" charset="0"/>
            </a:rPr>
            <a:t>Data redundancy and inconsistency</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800" b="1" dirty="0">
              <a:latin typeface="Calibri" pitchFamily="34" charset="0"/>
              <a:cs typeface="Calibri" pitchFamily="34" charset="0"/>
            </a:rPr>
            <a:t>Unanticipated queries</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800" b="1" dirty="0">
              <a:latin typeface="Calibri" pitchFamily="34" charset="0"/>
              <a:cs typeface="Calibri" pitchFamily="34" charset="0"/>
            </a:rPr>
            <a:t>Data isolation</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800" b="1" dirty="0">
              <a:latin typeface="Calibri" pitchFamily="34" charset="0"/>
              <a:cs typeface="Calibri" pitchFamily="34" charset="0"/>
            </a:rPr>
            <a:t>Integrity problems</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800" b="1" dirty="0">
              <a:latin typeface="Calibri" pitchFamily="34" charset="0"/>
              <a:cs typeface="Calibri" pitchFamily="34" charset="0"/>
            </a:rPr>
            <a:t>Concurrent access anomalies</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800" b="1" dirty="0">
              <a:latin typeface="Calibri" pitchFamily="34" charset="0"/>
              <a:cs typeface="Calibri" pitchFamily="34" charset="0"/>
            </a:rPr>
            <a:t>Security problems</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pt>
    <dgm:pt modelId="{46B940FC-8FA1-4568-B447-0EEB4A38217C}" type="pres">
      <dgm:prSet presAssocID="{D9B449A0-FF94-4713-9A9A-058D7F6B71B9}" presName="parentText" presStyleLbl="node1" presStyleIdx="0" presStyleCnt="6">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pt>
    <dgm:pt modelId="{9CD06469-F34B-4432-ADB5-7C825FE94111}" type="pres">
      <dgm:prSet presAssocID="{E2855558-389B-4591-8564-2A29B4C32D65}" presName="parentText" presStyleLbl="node1" presStyleIdx="1" presStyleCnt="6">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pt>
    <dgm:pt modelId="{EEBD306F-2B9A-4D2B-9193-3D815715E159}" type="pres">
      <dgm:prSet presAssocID="{AF1790DE-E36E-4506-8B4B-73498403BC3A}" presName="parentText" presStyleLbl="node1" presStyleIdx="2" presStyleCnt="6">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pt>
    <dgm:pt modelId="{EC1C5D96-D4E0-4B13-B90D-0A1CD7988876}" type="pres">
      <dgm:prSet presAssocID="{92E0BEA3-0319-4FBB-8D06-F523A0F31AFE}" presName="parentText" presStyleLbl="node1" presStyleIdx="3" presStyleCnt="6">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pt>
    <dgm:pt modelId="{274FBB78-BBC1-4EBB-8038-D9338A246E2B}" type="pres">
      <dgm:prSet presAssocID="{246689C4-6F96-4EC5-9609-1DF9B1589526}" presName="parentText" presStyleLbl="node1" presStyleIdx="4" presStyleCnt="6">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pt>
    <dgm:pt modelId="{3EDEEC74-B359-4170-BB40-8D96C10D24C9}" type="pres">
      <dgm:prSet presAssocID="{ACF908AD-BEE5-4021-AA41-E00BD7C9238B}" presName="parentText" presStyleLbl="node1" presStyleIdx="5" presStyleCnt="6">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DB55A215-0850-43BC-B6ED-A68FEF594298}" type="presOf" srcId="{D9B449A0-FF94-4713-9A9A-058D7F6B71B9}" destId="{46B940FC-8FA1-4568-B447-0EEB4A38217C}"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BEF67D1C-0424-45EC-9C1E-1F328A33B03B}" type="presOf" srcId="{E2855558-389B-4591-8564-2A29B4C32D65}" destId="{643F61F5-F617-478B-A953-7E4573D0220D}" srcOrd="0" destOrd="0" presId="urn:microsoft.com/office/officeart/2005/8/layout/list1"/>
    <dgm:cxn modelId="{0FBE9C38-3372-4AB2-BB95-83727E638CF2}" type="presOf" srcId="{AF1790DE-E36E-4506-8B4B-73498403BC3A}" destId="{EEBD306F-2B9A-4D2B-9193-3D815715E159}" srcOrd="1" destOrd="0" presId="urn:microsoft.com/office/officeart/2005/8/layout/list1"/>
    <dgm:cxn modelId="{7960E83C-309B-4F4C-B742-D6E4FEDA06C3}" type="presOf" srcId="{91346CAC-A78E-4DA3-B22E-CEA49EBE4226}" destId="{377BF09A-222E-4937-A795-7A4258D0F5D6}"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3EA00B63-3166-4802-A004-9A374C7CA6A6}" type="presOf" srcId="{AF1790DE-E36E-4506-8B4B-73498403BC3A}" destId="{A1E54DF6-9C4C-426D-98EB-FFBF48F1924C}"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113E264D-B688-48D3-8F0F-2FBF35DF2059}" type="presOf" srcId="{246689C4-6F96-4EC5-9609-1DF9B1589526}" destId="{274FBB78-BBC1-4EBB-8038-D9338A246E2B}" srcOrd="1" destOrd="0" presId="urn:microsoft.com/office/officeart/2005/8/layout/list1"/>
    <dgm:cxn modelId="{7236F76F-FDFD-43D2-B59B-126774767187}" type="presOf" srcId="{ACF908AD-BEE5-4021-AA41-E00BD7C9238B}" destId="{3EDEEC74-B359-4170-BB40-8D96C10D24C9}" srcOrd="1" destOrd="0" presId="urn:microsoft.com/office/officeart/2005/8/layout/list1"/>
    <dgm:cxn modelId="{7D9E1F72-34B4-40FE-BEBD-04ACF29F24FE}"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B102D090-4B59-4107-874C-589CF803C9B3}" type="presOf" srcId="{D9B449A0-FF94-4713-9A9A-058D7F6B71B9}" destId="{F795D8E3-ADA7-4953-8642-733E088841CD}" srcOrd="0" destOrd="0" presId="urn:microsoft.com/office/officeart/2005/8/layout/list1"/>
    <dgm:cxn modelId="{16177C91-72D4-4C2F-B169-B733CC126E60}" type="presOf" srcId="{E2855558-389B-4591-8564-2A29B4C32D65}" destId="{9CD06469-F34B-4432-ADB5-7C825FE94111}" srcOrd="1" destOrd="0" presId="urn:microsoft.com/office/officeart/2005/8/layout/list1"/>
    <dgm:cxn modelId="{C3F95FB4-75FB-430C-A378-23BE872A1FF5}" type="presOf" srcId="{246689C4-6F96-4EC5-9609-1DF9B1589526}" destId="{381A60EF-0C43-4423-B991-350FA7A2C3C7}"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BE42D4FA-E44F-4976-9BDC-B54ECB1E066F}" type="presOf" srcId="{92E0BEA3-0319-4FBB-8D06-F523A0F31AFE}" destId="{2F6DCFC7-B128-4075-85AB-63906F54F199}" srcOrd="0" destOrd="0" presId="urn:microsoft.com/office/officeart/2005/8/layout/list1"/>
    <dgm:cxn modelId="{CFE951FC-FCCD-48E2-94CB-E5210CD13D2D}" type="presOf" srcId="{ACF908AD-BEE5-4021-AA41-E00BD7C9238B}" destId="{4C6D4975-FB9C-4CAE-83B4-368895793DA2}" srcOrd="0" destOrd="0" presId="urn:microsoft.com/office/officeart/2005/8/layout/list1"/>
    <dgm:cxn modelId="{8B82B889-E346-404F-A5B8-47EDBD593AC4}" type="presParOf" srcId="{377BF09A-222E-4937-A795-7A4258D0F5D6}" destId="{ED0E1027-549B-49E6-9D59-3B13C1AC4FD2}" srcOrd="0" destOrd="0" presId="urn:microsoft.com/office/officeart/2005/8/layout/list1"/>
    <dgm:cxn modelId="{2F208270-E902-4842-9ADF-5B72D8795E23}" type="presParOf" srcId="{ED0E1027-549B-49E6-9D59-3B13C1AC4FD2}" destId="{F795D8E3-ADA7-4953-8642-733E088841CD}" srcOrd="0" destOrd="0" presId="urn:microsoft.com/office/officeart/2005/8/layout/list1"/>
    <dgm:cxn modelId="{DEB11A78-9D41-4FFC-8CF9-5C732B2B7330}" type="presParOf" srcId="{ED0E1027-549B-49E6-9D59-3B13C1AC4FD2}" destId="{46B940FC-8FA1-4568-B447-0EEB4A38217C}" srcOrd="1" destOrd="0" presId="urn:microsoft.com/office/officeart/2005/8/layout/list1"/>
    <dgm:cxn modelId="{005A4C13-4842-4B7E-9836-C92F6B02B366}" type="presParOf" srcId="{377BF09A-222E-4937-A795-7A4258D0F5D6}" destId="{E375144E-1A36-4173-80BF-99CA453AF7E6}" srcOrd="1" destOrd="0" presId="urn:microsoft.com/office/officeart/2005/8/layout/list1"/>
    <dgm:cxn modelId="{B91100BF-AC5E-449C-89F2-EDE27D6E6500}" type="presParOf" srcId="{377BF09A-222E-4937-A795-7A4258D0F5D6}" destId="{FE437422-C560-4C42-8C7A-0DA04E55B9BB}" srcOrd="2" destOrd="0" presId="urn:microsoft.com/office/officeart/2005/8/layout/list1"/>
    <dgm:cxn modelId="{77D559B7-B24A-46A4-B58B-DB078AFCAC37}" type="presParOf" srcId="{377BF09A-222E-4937-A795-7A4258D0F5D6}" destId="{0B9E0790-3332-4252-B645-DA100988A8BD}" srcOrd="3" destOrd="0" presId="urn:microsoft.com/office/officeart/2005/8/layout/list1"/>
    <dgm:cxn modelId="{3D84EE68-86DF-47B3-B465-F06139515D00}" type="presParOf" srcId="{377BF09A-222E-4937-A795-7A4258D0F5D6}" destId="{BFEA5445-50DE-4684-987E-9F1F651A7CB1}" srcOrd="4" destOrd="0" presId="urn:microsoft.com/office/officeart/2005/8/layout/list1"/>
    <dgm:cxn modelId="{5F3945CA-3895-423C-8BBB-969C8D6F3D97}" type="presParOf" srcId="{BFEA5445-50DE-4684-987E-9F1F651A7CB1}" destId="{643F61F5-F617-478B-A953-7E4573D0220D}" srcOrd="0" destOrd="0" presId="urn:microsoft.com/office/officeart/2005/8/layout/list1"/>
    <dgm:cxn modelId="{609003C6-D43D-447C-A8AE-AA550A0EAA26}" type="presParOf" srcId="{BFEA5445-50DE-4684-987E-9F1F651A7CB1}" destId="{9CD06469-F34B-4432-ADB5-7C825FE94111}" srcOrd="1" destOrd="0" presId="urn:microsoft.com/office/officeart/2005/8/layout/list1"/>
    <dgm:cxn modelId="{0035A9E0-A917-4FFC-9241-7795D507192E}" type="presParOf" srcId="{377BF09A-222E-4937-A795-7A4258D0F5D6}" destId="{F1C435CB-0864-441B-8524-6DD2EE189DE5}" srcOrd="5" destOrd="0" presId="urn:microsoft.com/office/officeart/2005/8/layout/list1"/>
    <dgm:cxn modelId="{D5849771-884D-4E72-806E-B0DEDB141E61}" type="presParOf" srcId="{377BF09A-222E-4937-A795-7A4258D0F5D6}" destId="{C6EBB0DE-782D-4729-AC1B-AFD6DD05183B}" srcOrd="6" destOrd="0" presId="urn:microsoft.com/office/officeart/2005/8/layout/list1"/>
    <dgm:cxn modelId="{49C96E7B-1BE9-4F00-8A11-E04F1B1B8BB2}" type="presParOf" srcId="{377BF09A-222E-4937-A795-7A4258D0F5D6}" destId="{FFB6C9BD-743C-4271-96CE-B4DCBC77FDF8}" srcOrd="7" destOrd="0" presId="urn:microsoft.com/office/officeart/2005/8/layout/list1"/>
    <dgm:cxn modelId="{11480A03-7F7C-4DD3-9008-9A3C61BA68D5}" type="presParOf" srcId="{377BF09A-222E-4937-A795-7A4258D0F5D6}" destId="{6FECFA36-77DF-4D44-A0EE-86BBB75610EB}" srcOrd="8" destOrd="0" presId="urn:microsoft.com/office/officeart/2005/8/layout/list1"/>
    <dgm:cxn modelId="{0260DF66-33EB-464C-A96E-9FF1D361077D}" type="presParOf" srcId="{6FECFA36-77DF-4D44-A0EE-86BBB75610EB}" destId="{A1E54DF6-9C4C-426D-98EB-FFBF48F1924C}" srcOrd="0" destOrd="0" presId="urn:microsoft.com/office/officeart/2005/8/layout/list1"/>
    <dgm:cxn modelId="{8AADFBA4-BF70-4EA4-AA9D-F86226B40DB1}" type="presParOf" srcId="{6FECFA36-77DF-4D44-A0EE-86BBB75610EB}" destId="{EEBD306F-2B9A-4D2B-9193-3D815715E159}" srcOrd="1" destOrd="0" presId="urn:microsoft.com/office/officeart/2005/8/layout/list1"/>
    <dgm:cxn modelId="{555D9B4B-F2A0-436C-A480-268B485B9620}" type="presParOf" srcId="{377BF09A-222E-4937-A795-7A4258D0F5D6}" destId="{D60276C3-8AA5-49E7-A53A-2AD0071F10C7}" srcOrd="9" destOrd="0" presId="urn:microsoft.com/office/officeart/2005/8/layout/list1"/>
    <dgm:cxn modelId="{ACB8FA45-9B8D-42B1-9991-0DA08DEC9118}" type="presParOf" srcId="{377BF09A-222E-4937-A795-7A4258D0F5D6}" destId="{651F067F-7FD3-49A0-930F-C390710D14CC}" srcOrd="10" destOrd="0" presId="urn:microsoft.com/office/officeart/2005/8/layout/list1"/>
    <dgm:cxn modelId="{02E7C402-AFBD-49C4-879F-DD04A15EB3BE}" type="presParOf" srcId="{377BF09A-222E-4937-A795-7A4258D0F5D6}" destId="{0DBAD9B9-D831-41B3-A7AB-BA43EC772A23}" srcOrd="11" destOrd="0" presId="urn:microsoft.com/office/officeart/2005/8/layout/list1"/>
    <dgm:cxn modelId="{88E81FEF-D36A-475E-8192-B0FE373D42E3}" type="presParOf" srcId="{377BF09A-222E-4937-A795-7A4258D0F5D6}" destId="{9FBB05F6-6B43-4838-BB56-D8204B1DFDBB}" srcOrd="12" destOrd="0" presId="urn:microsoft.com/office/officeart/2005/8/layout/list1"/>
    <dgm:cxn modelId="{1DC82474-3AD6-4A92-8DCE-166A0DF99CAC}" type="presParOf" srcId="{9FBB05F6-6B43-4838-BB56-D8204B1DFDBB}" destId="{2F6DCFC7-B128-4075-85AB-63906F54F199}" srcOrd="0" destOrd="0" presId="urn:microsoft.com/office/officeart/2005/8/layout/list1"/>
    <dgm:cxn modelId="{A61DEF6F-601B-41C9-8152-967459A382E4}" type="presParOf" srcId="{9FBB05F6-6B43-4838-BB56-D8204B1DFDBB}" destId="{EC1C5D96-D4E0-4B13-B90D-0A1CD7988876}" srcOrd="1" destOrd="0" presId="urn:microsoft.com/office/officeart/2005/8/layout/list1"/>
    <dgm:cxn modelId="{81C17BDB-F01E-4AC9-AC53-B3DCC3F0AF33}" type="presParOf" srcId="{377BF09A-222E-4937-A795-7A4258D0F5D6}" destId="{397FDA66-0FF2-46F7-8CE5-9F46C70CC2C1}" srcOrd="13" destOrd="0" presId="urn:microsoft.com/office/officeart/2005/8/layout/list1"/>
    <dgm:cxn modelId="{AD4475FB-FC9B-42F0-A61C-87190D0774C5}" type="presParOf" srcId="{377BF09A-222E-4937-A795-7A4258D0F5D6}" destId="{F50AFCC0-5C68-4512-ACDD-23FE4FACC4F8}" srcOrd="14" destOrd="0" presId="urn:microsoft.com/office/officeart/2005/8/layout/list1"/>
    <dgm:cxn modelId="{A42F39C3-3579-4F1D-90E5-CF17A1A9F378}" type="presParOf" srcId="{377BF09A-222E-4937-A795-7A4258D0F5D6}" destId="{6D7C75E7-980E-47BF-9C8D-00ACBC24A328}" srcOrd="15" destOrd="0" presId="urn:microsoft.com/office/officeart/2005/8/layout/list1"/>
    <dgm:cxn modelId="{B35191B7-7440-4550-B11F-08CD9ADAA42B}" type="presParOf" srcId="{377BF09A-222E-4937-A795-7A4258D0F5D6}" destId="{A95A0334-4C97-4DE8-A23B-974ACE57EEC7}" srcOrd="16" destOrd="0" presId="urn:microsoft.com/office/officeart/2005/8/layout/list1"/>
    <dgm:cxn modelId="{4DBC6134-3A3D-4565-BB66-B2653B62A53F}" type="presParOf" srcId="{A95A0334-4C97-4DE8-A23B-974ACE57EEC7}" destId="{381A60EF-0C43-4423-B991-350FA7A2C3C7}" srcOrd="0" destOrd="0" presId="urn:microsoft.com/office/officeart/2005/8/layout/list1"/>
    <dgm:cxn modelId="{B4DB2101-BB04-4DFB-95B9-00CDF22AAEE3}" type="presParOf" srcId="{A95A0334-4C97-4DE8-A23B-974ACE57EEC7}" destId="{274FBB78-BBC1-4EBB-8038-D9338A246E2B}" srcOrd="1" destOrd="0" presId="urn:microsoft.com/office/officeart/2005/8/layout/list1"/>
    <dgm:cxn modelId="{A7F9A6AC-AC1E-470D-B419-901EDEFD6C01}" type="presParOf" srcId="{377BF09A-222E-4937-A795-7A4258D0F5D6}" destId="{DA9491EB-07C2-41F2-9F49-16D65D70B9E1}" srcOrd="17" destOrd="0" presId="urn:microsoft.com/office/officeart/2005/8/layout/list1"/>
    <dgm:cxn modelId="{5B6CF21A-EA1D-4F6E-BC32-FD277AE2EA89}" type="presParOf" srcId="{377BF09A-222E-4937-A795-7A4258D0F5D6}" destId="{2086B887-67F7-4A1B-BADA-8683DBD47710}" srcOrd="18" destOrd="0" presId="urn:microsoft.com/office/officeart/2005/8/layout/list1"/>
    <dgm:cxn modelId="{BE9A0539-99FD-422E-AA5D-64B76D996460}" type="presParOf" srcId="{377BF09A-222E-4937-A795-7A4258D0F5D6}" destId="{BB27AAB1-7AEF-434C-87C3-D9EC83C101A8}" srcOrd="19" destOrd="0" presId="urn:microsoft.com/office/officeart/2005/8/layout/list1"/>
    <dgm:cxn modelId="{219DE7D8-E522-4E77-B16F-923B55620ECE}" type="presParOf" srcId="{377BF09A-222E-4937-A795-7A4258D0F5D6}" destId="{335BEFCD-88CB-4D9B-B51D-6A7B8B8C5B1D}" srcOrd="20" destOrd="0" presId="urn:microsoft.com/office/officeart/2005/8/layout/list1"/>
    <dgm:cxn modelId="{5D7FFCA5-9912-4566-A5FE-DEE47A354015}" type="presParOf" srcId="{335BEFCD-88CB-4D9B-B51D-6A7B8B8C5B1D}" destId="{4C6D4975-FB9C-4CAE-83B4-368895793DA2}" srcOrd="0" destOrd="0" presId="urn:microsoft.com/office/officeart/2005/8/layout/list1"/>
    <dgm:cxn modelId="{73A3A7C2-C13A-4532-AAA8-3ABEC48974B9}" type="presParOf" srcId="{335BEFCD-88CB-4D9B-B51D-6A7B8B8C5B1D}" destId="{3EDEEC74-B359-4170-BB40-8D96C10D24C9}" srcOrd="1" destOrd="0" presId="urn:microsoft.com/office/officeart/2005/8/layout/list1"/>
    <dgm:cxn modelId="{780E3280-1FA8-4335-AB68-971CB842A198}" type="presParOf" srcId="{377BF09A-222E-4937-A795-7A4258D0F5D6}" destId="{399E43D3-3E08-456D-85DF-64BA28E3CC23}" srcOrd="21" destOrd="0" presId="urn:microsoft.com/office/officeart/2005/8/layout/list1"/>
    <dgm:cxn modelId="{E481AA5F-E229-4B42-B758-B2B9BA661436}"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800" b="1" dirty="0">
              <a:latin typeface="Calibri" pitchFamily="34" charset="0"/>
              <a:cs typeface="Calibri" pitchFamily="34" charset="0"/>
            </a:rPr>
            <a:t>Data is presented as a collection of relations.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800" b="1" dirty="0">
              <a:latin typeface="Calibri" pitchFamily="34" charset="0"/>
              <a:cs typeface="Calibri" pitchFamily="34" charset="0"/>
            </a:rPr>
            <a:t>Each relation is depicted as a table.</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800" b="1" dirty="0">
              <a:latin typeface="Calibri" pitchFamily="34" charset="0"/>
              <a:cs typeface="Calibri" pitchFamily="34" charset="0"/>
            </a:rPr>
            <a:t>Columns are attributes.</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800" b="1" dirty="0">
              <a:latin typeface="Calibri" pitchFamily="34" charset="0"/>
              <a:cs typeface="Calibri" pitchFamily="34" charset="0"/>
            </a:rPr>
            <a:t>Rows ('</a:t>
          </a:r>
          <a:r>
            <a:rPr lang="en-US" sz="1800" b="1" dirty="0" err="1">
              <a:latin typeface="Calibri" pitchFamily="34" charset="0"/>
              <a:cs typeface="Calibri" pitchFamily="34" charset="0"/>
            </a:rPr>
            <a:t>tuples</a:t>
          </a:r>
          <a:r>
            <a:rPr lang="en-US" sz="1800" b="1" dirty="0">
              <a:latin typeface="Calibri" pitchFamily="34" charset="0"/>
              <a:cs typeface="Calibri" pitchFamily="34" charset="0"/>
            </a:rPr>
            <a:t>') represent entities.</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800" b="1" dirty="0">
              <a:latin typeface="Calibri" pitchFamily="34" charset="0"/>
              <a:cs typeface="Calibri" pitchFamily="34" charset="0"/>
            </a:rPr>
            <a:t>Every table has a set of attributes that are taken together as a 'key' (technically, a '</a:t>
          </a:r>
          <a:r>
            <a:rPr lang="en-US" sz="1800" b="1" dirty="0" err="1">
              <a:latin typeface="Calibri" pitchFamily="34" charset="0"/>
              <a:cs typeface="Calibri" pitchFamily="34" charset="0"/>
            </a:rPr>
            <a:t>superkey</a:t>
          </a:r>
          <a:r>
            <a:rPr lang="en-US" sz="1800" b="1" dirty="0">
              <a:latin typeface="Calibri" pitchFamily="34" charset="0"/>
              <a:cs typeface="Calibri" pitchFamily="34" charset="0"/>
            </a:rPr>
            <a:t>'), which uniquely identifies each entity.</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pt>
    <dgm:pt modelId="{46B940FC-8FA1-4568-B447-0EEB4A38217C}" type="pres">
      <dgm:prSet presAssocID="{D9B449A0-FF94-4713-9A9A-058D7F6B71B9}" presName="parentText" presStyleLbl="node1" presStyleIdx="0" presStyleCnt="5" custScaleX="98639"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5">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5"/>
      <dgm:spPr/>
    </dgm:pt>
    <dgm:pt modelId="{9CD06469-F34B-4432-ADB5-7C825FE94111}" type="pres">
      <dgm:prSet presAssocID="{E2855558-389B-4591-8564-2A29B4C32D65}" presName="parentText" presStyleLbl="node1" presStyleIdx="1" presStyleCnt="5">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5">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5"/>
      <dgm:spPr/>
    </dgm:pt>
    <dgm:pt modelId="{EEBD306F-2B9A-4D2B-9193-3D815715E159}" type="pres">
      <dgm:prSet presAssocID="{AF1790DE-E36E-4506-8B4B-73498403BC3A}" presName="parentText" presStyleLbl="node1" presStyleIdx="2" presStyleCnt="5">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5">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5"/>
      <dgm:spPr/>
    </dgm:pt>
    <dgm:pt modelId="{EC1C5D96-D4E0-4B13-B90D-0A1CD7988876}" type="pres">
      <dgm:prSet presAssocID="{92E0BEA3-0319-4FBB-8D06-F523A0F31AFE}" presName="parentText" presStyleLbl="node1" presStyleIdx="3" presStyleCnt="5">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5">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5"/>
      <dgm:spPr/>
    </dgm:pt>
    <dgm:pt modelId="{274FBB78-BBC1-4EBB-8038-D9338A246E2B}" type="pres">
      <dgm:prSet presAssocID="{246689C4-6F96-4EC5-9609-1DF9B1589526}" presName="parentText" presStyleLbl="node1" presStyleIdx="4" presStyleCnt="5" custScaleX="127891">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5">
        <dgm:presLayoutVars>
          <dgm:bulletEnabled val="1"/>
        </dgm:presLayoutVars>
      </dgm:prSet>
      <dgm:spPr>
        <a:solidFill>
          <a:schemeClr val="lt1">
            <a:hueOff val="0"/>
            <a:satOff val="0"/>
            <a:lumOff val="0"/>
            <a:alpha val="0"/>
          </a:schemeClr>
        </a:solidFill>
      </dgm:spPr>
    </dgm:pt>
  </dgm:ptLst>
  <dgm:cxnLst>
    <dgm:cxn modelId="{F8BB0E0F-E652-4683-8843-75D2B3B6214E}" type="presOf" srcId="{D9B449A0-FF94-4713-9A9A-058D7F6B71B9}" destId="{F795D8E3-ADA7-4953-8642-733E088841CD}" srcOrd="0" destOrd="0" presId="urn:microsoft.com/office/officeart/2005/8/layout/list1"/>
    <dgm:cxn modelId="{96455911-60BD-41A7-BCCD-F5499E4DEEFD}" type="presOf" srcId="{91346CAC-A78E-4DA3-B22E-CEA49EBE4226}" destId="{377BF09A-222E-4937-A795-7A4258D0F5D6}" srcOrd="0" destOrd="0" presId="urn:microsoft.com/office/officeart/2005/8/layout/list1"/>
    <dgm:cxn modelId="{E415C313-D817-4EB0-A7D6-98C4B11335C4}" type="presOf" srcId="{92E0BEA3-0319-4FBB-8D06-F523A0F31AFE}" destId="{2F6DCFC7-B128-4075-85AB-63906F54F199}" srcOrd="0" destOrd="0" presId="urn:microsoft.com/office/officeart/2005/8/layout/list1"/>
    <dgm:cxn modelId="{252E3616-3512-4F5F-9AF5-BB1E1AB45491}" type="presOf" srcId="{D9B449A0-FF94-4713-9A9A-058D7F6B71B9}" destId="{46B940FC-8FA1-4568-B447-0EEB4A38217C}" srcOrd="1" destOrd="0" presId="urn:microsoft.com/office/officeart/2005/8/layout/list1"/>
    <dgm:cxn modelId="{11B0C718-DAE5-454D-8491-363283EA3FF7}" type="presOf" srcId="{E2855558-389B-4591-8564-2A29B4C32D65}" destId="{9CD06469-F34B-4432-ADB5-7C825FE94111}"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3D7F1B65-A95C-4AB9-961B-2BE59245B835}" type="presOf" srcId="{E2855558-389B-4591-8564-2A29B4C32D65}" destId="{643F61F5-F617-478B-A953-7E4573D0220D}"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A7FFA459-88E6-4BF9-990E-9E839F2CA561}" srcId="{91346CAC-A78E-4DA3-B22E-CEA49EBE4226}" destId="{D9B449A0-FF94-4713-9A9A-058D7F6B71B9}" srcOrd="0" destOrd="0" parTransId="{72FECDBD-928B-4253-9CFE-B1ABEE0A78E1}" sibTransId="{2764F4CA-6CE4-44EA-8523-B18B98402A7E}"/>
    <dgm:cxn modelId="{5EA16182-5EB0-469D-97B8-874648407A71}" type="presOf" srcId="{AF1790DE-E36E-4506-8B4B-73498403BC3A}" destId="{EEBD306F-2B9A-4D2B-9193-3D815715E159}" srcOrd="1" destOrd="0" presId="urn:microsoft.com/office/officeart/2005/8/layout/list1"/>
    <dgm:cxn modelId="{3D46F8A2-3F59-4837-954E-AAE79DA32B70}" type="presOf" srcId="{246689C4-6F96-4EC5-9609-1DF9B1589526}" destId="{381A60EF-0C43-4423-B991-350FA7A2C3C7}" srcOrd="0" destOrd="0" presId="urn:microsoft.com/office/officeart/2005/8/layout/list1"/>
    <dgm:cxn modelId="{30AF3BDD-1FF6-4E22-9487-1652379D93A9}" type="presOf" srcId="{92E0BEA3-0319-4FBB-8D06-F523A0F31AFE}" destId="{EC1C5D96-D4E0-4B13-B90D-0A1CD7988876}" srcOrd="1" destOrd="0" presId="urn:microsoft.com/office/officeart/2005/8/layout/list1"/>
    <dgm:cxn modelId="{EBD775DE-C91B-4426-9596-46F59E46D4CA}" type="presOf" srcId="{246689C4-6F96-4EC5-9609-1DF9B1589526}" destId="{274FBB78-BBC1-4EBB-8038-D9338A246E2B}" srcOrd="1" destOrd="0" presId="urn:microsoft.com/office/officeart/2005/8/layout/list1"/>
    <dgm:cxn modelId="{318274EE-4E2B-439F-8459-CF07D27CCBA5}"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62F7CD19-5694-4D7A-99CA-2537122669A7}" type="presParOf" srcId="{377BF09A-222E-4937-A795-7A4258D0F5D6}" destId="{ED0E1027-549B-49E6-9D59-3B13C1AC4FD2}" srcOrd="0" destOrd="0" presId="urn:microsoft.com/office/officeart/2005/8/layout/list1"/>
    <dgm:cxn modelId="{81DDB027-77AB-415D-9AC6-2DD985505E09}" type="presParOf" srcId="{ED0E1027-549B-49E6-9D59-3B13C1AC4FD2}" destId="{F795D8E3-ADA7-4953-8642-733E088841CD}" srcOrd="0" destOrd="0" presId="urn:microsoft.com/office/officeart/2005/8/layout/list1"/>
    <dgm:cxn modelId="{EC7F8A6A-207C-4B63-B143-1D8839CF596E}" type="presParOf" srcId="{ED0E1027-549B-49E6-9D59-3B13C1AC4FD2}" destId="{46B940FC-8FA1-4568-B447-0EEB4A38217C}" srcOrd="1" destOrd="0" presId="urn:microsoft.com/office/officeart/2005/8/layout/list1"/>
    <dgm:cxn modelId="{96510E65-2D00-41C9-82F3-20EC1E74A823}" type="presParOf" srcId="{377BF09A-222E-4937-A795-7A4258D0F5D6}" destId="{E375144E-1A36-4173-80BF-99CA453AF7E6}" srcOrd="1" destOrd="0" presId="urn:microsoft.com/office/officeart/2005/8/layout/list1"/>
    <dgm:cxn modelId="{9188B53A-9108-4EE7-9B17-0BF2A66710C2}" type="presParOf" srcId="{377BF09A-222E-4937-A795-7A4258D0F5D6}" destId="{FE437422-C560-4C42-8C7A-0DA04E55B9BB}" srcOrd="2" destOrd="0" presId="urn:microsoft.com/office/officeart/2005/8/layout/list1"/>
    <dgm:cxn modelId="{F7F5F03F-BFCF-42DE-B08A-34CA765C57EF}" type="presParOf" srcId="{377BF09A-222E-4937-A795-7A4258D0F5D6}" destId="{0B9E0790-3332-4252-B645-DA100988A8BD}" srcOrd="3" destOrd="0" presId="urn:microsoft.com/office/officeart/2005/8/layout/list1"/>
    <dgm:cxn modelId="{21986AF8-AE1A-450B-A485-556083EABA75}" type="presParOf" srcId="{377BF09A-222E-4937-A795-7A4258D0F5D6}" destId="{BFEA5445-50DE-4684-987E-9F1F651A7CB1}" srcOrd="4" destOrd="0" presId="urn:microsoft.com/office/officeart/2005/8/layout/list1"/>
    <dgm:cxn modelId="{ACE7AF4F-768D-4F42-B4EB-006BB3C345BC}" type="presParOf" srcId="{BFEA5445-50DE-4684-987E-9F1F651A7CB1}" destId="{643F61F5-F617-478B-A953-7E4573D0220D}" srcOrd="0" destOrd="0" presId="urn:microsoft.com/office/officeart/2005/8/layout/list1"/>
    <dgm:cxn modelId="{B1C96812-EF5C-4AF4-AA65-F18EE217C63C}" type="presParOf" srcId="{BFEA5445-50DE-4684-987E-9F1F651A7CB1}" destId="{9CD06469-F34B-4432-ADB5-7C825FE94111}" srcOrd="1" destOrd="0" presId="urn:microsoft.com/office/officeart/2005/8/layout/list1"/>
    <dgm:cxn modelId="{B75D7977-491F-4B80-9CA8-E41FBE8F3B81}" type="presParOf" srcId="{377BF09A-222E-4937-A795-7A4258D0F5D6}" destId="{F1C435CB-0864-441B-8524-6DD2EE189DE5}" srcOrd="5" destOrd="0" presId="urn:microsoft.com/office/officeart/2005/8/layout/list1"/>
    <dgm:cxn modelId="{06A1EE85-4F55-46A2-A0F8-BACAD6E40658}" type="presParOf" srcId="{377BF09A-222E-4937-A795-7A4258D0F5D6}" destId="{C6EBB0DE-782D-4729-AC1B-AFD6DD05183B}" srcOrd="6" destOrd="0" presId="urn:microsoft.com/office/officeart/2005/8/layout/list1"/>
    <dgm:cxn modelId="{85DF5EAF-CD2A-42D0-B49C-37268A02D7A4}" type="presParOf" srcId="{377BF09A-222E-4937-A795-7A4258D0F5D6}" destId="{FFB6C9BD-743C-4271-96CE-B4DCBC77FDF8}" srcOrd="7" destOrd="0" presId="urn:microsoft.com/office/officeart/2005/8/layout/list1"/>
    <dgm:cxn modelId="{AB37BD9F-FF29-43F2-96B6-A4BDB71F18B5}" type="presParOf" srcId="{377BF09A-222E-4937-A795-7A4258D0F5D6}" destId="{6FECFA36-77DF-4D44-A0EE-86BBB75610EB}" srcOrd="8" destOrd="0" presId="urn:microsoft.com/office/officeart/2005/8/layout/list1"/>
    <dgm:cxn modelId="{6EF5CD20-4B48-4D7C-9CAE-D305BF086AFB}" type="presParOf" srcId="{6FECFA36-77DF-4D44-A0EE-86BBB75610EB}" destId="{A1E54DF6-9C4C-426D-98EB-FFBF48F1924C}" srcOrd="0" destOrd="0" presId="urn:microsoft.com/office/officeart/2005/8/layout/list1"/>
    <dgm:cxn modelId="{B3C98264-5BFE-4BC1-94BE-7BC943F91364}" type="presParOf" srcId="{6FECFA36-77DF-4D44-A0EE-86BBB75610EB}" destId="{EEBD306F-2B9A-4D2B-9193-3D815715E159}" srcOrd="1" destOrd="0" presId="urn:microsoft.com/office/officeart/2005/8/layout/list1"/>
    <dgm:cxn modelId="{B494B3A3-5168-4535-B884-60A664C8BCE1}" type="presParOf" srcId="{377BF09A-222E-4937-A795-7A4258D0F5D6}" destId="{D60276C3-8AA5-49E7-A53A-2AD0071F10C7}" srcOrd="9" destOrd="0" presId="urn:microsoft.com/office/officeart/2005/8/layout/list1"/>
    <dgm:cxn modelId="{7EF55C29-161D-4C83-B856-F3B72EF3B574}" type="presParOf" srcId="{377BF09A-222E-4937-A795-7A4258D0F5D6}" destId="{651F067F-7FD3-49A0-930F-C390710D14CC}" srcOrd="10" destOrd="0" presId="urn:microsoft.com/office/officeart/2005/8/layout/list1"/>
    <dgm:cxn modelId="{02A29A66-FED6-410F-8777-C780C7484C1A}" type="presParOf" srcId="{377BF09A-222E-4937-A795-7A4258D0F5D6}" destId="{0DBAD9B9-D831-41B3-A7AB-BA43EC772A23}" srcOrd="11" destOrd="0" presId="urn:microsoft.com/office/officeart/2005/8/layout/list1"/>
    <dgm:cxn modelId="{A144168C-5206-4C16-B23F-F7EA0FC9AA07}" type="presParOf" srcId="{377BF09A-222E-4937-A795-7A4258D0F5D6}" destId="{9FBB05F6-6B43-4838-BB56-D8204B1DFDBB}" srcOrd="12" destOrd="0" presId="urn:microsoft.com/office/officeart/2005/8/layout/list1"/>
    <dgm:cxn modelId="{C5D4FDF3-2548-41E8-9EDB-8F426D3DC4CE}" type="presParOf" srcId="{9FBB05F6-6B43-4838-BB56-D8204B1DFDBB}" destId="{2F6DCFC7-B128-4075-85AB-63906F54F199}" srcOrd="0" destOrd="0" presId="urn:microsoft.com/office/officeart/2005/8/layout/list1"/>
    <dgm:cxn modelId="{949B834D-5A26-482F-BBC3-B0C4B0A8B083}" type="presParOf" srcId="{9FBB05F6-6B43-4838-BB56-D8204B1DFDBB}" destId="{EC1C5D96-D4E0-4B13-B90D-0A1CD7988876}" srcOrd="1" destOrd="0" presId="urn:microsoft.com/office/officeart/2005/8/layout/list1"/>
    <dgm:cxn modelId="{0EA6C1ED-3D31-4179-9FF6-C3F823A14EBB}" type="presParOf" srcId="{377BF09A-222E-4937-A795-7A4258D0F5D6}" destId="{397FDA66-0FF2-46F7-8CE5-9F46C70CC2C1}" srcOrd="13" destOrd="0" presId="urn:microsoft.com/office/officeart/2005/8/layout/list1"/>
    <dgm:cxn modelId="{3039EC55-903C-4F2F-A6CD-8E61EB6DD714}" type="presParOf" srcId="{377BF09A-222E-4937-A795-7A4258D0F5D6}" destId="{F50AFCC0-5C68-4512-ACDD-23FE4FACC4F8}" srcOrd="14" destOrd="0" presId="urn:microsoft.com/office/officeart/2005/8/layout/list1"/>
    <dgm:cxn modelId="{E05B793D-4BD6-4F37-8B6A-54417344A908}" type="presParOf" srcId="{377BF09A-222E-4937-A795-7A4258D0F5D6}" destId="{6D7C75E7-980E-47BF-9C8D-00ACBC24A328}" srcOrd="15" destOrd="0" presId="urn:microsoft.com/office/officeart/2005/8/layout/list1"/>
    <dgm:cxn modelId="{18EC583D-64E2-4D39-BD46-5620654DFDF1}" type="presParOf" srcId="{377BF09A-222E-4937-A795-7A4258D0F5D6}" destId="{A95A0334-4C97-4DE8-A23B-974ACE57EEC7}" srcOrd="16" destOrd="0" presId="urn:microsoft.com/office/officeart/2005/8/layout/list1"/>
    <dgm:cxn modelId="{468F9DBA-1734-442B-AEFF-3C811C75DCA7}" type="presParOf" srcId="{A95A0334-4C97-4DE8-A23B-974ACE57EEC7}" destId="{381A60EF-0C43-4423-B991-350FA7A2C3C7}" srcOrd="0" destOrd="0" presId="urn:microsoft.com/office/officeart/2005/8/layout/list1"/>
    <dgm:cxn modelId="{49505B48-77B2-40E3-A6CF-D4F04D86EC7E}" type="presParOf" srcId="{A95A0334-4C97-4DE8-A23B-974ACE57EEC7}" destId="{274FBB78-BBC1-4EBB-8038-D9338A246E2B}" srcOrd="1" destOrd="0" presId="urn:microsoft.com/office/officeart/2005/8/layout/list1"/>
    <dgm:cxn modelId="{BBD7A50D-6071-42BF-BB9C-FB5BFFFB81F4}" type="presParOf" srcId="{377BF09A-222E-4937-A795-7A4258D0F5D6}" destId="{DA9491EB-07C2-41F2-9F49-16D65D70B9E1}" srcOrd="17" destOrd="0" presId="urn:microsoft.com/office/officeart/2005/8/layout/list1"/>
    <dgm:cxn modelId="{5D78F27C-6AD3-421A-A21B-3961055CF98A}" type="presParOf" srcId="{377BF09A-222E-4937-A795-7A4258D0F5D6}" destId="{2086B887-67F7-4A1B-BADA-8683DBD4771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Database Administrator (DBA)</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Database Designer</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Collects the information that will be stored in the database</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Responsible for identifying the data to be stored in the database</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Responsible for authorizing access to the database</a:t>
          </a: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Coordinating and monitoring its use</a:t>
          </a: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F277B475-5692-4332-904F-607C78657E4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Acquiring software and hardware resources as needed</a:t>
          </a:r>
        </a:p>
      </dgm:t>
    </dgm:pt>
    <dgm:pt modelId="{F5974F3D-34F9-4DA0-865C-E89FE64AE70B}" type="parTrans" cxnId="{16401039-663C-4834-809B-B097A041FE38}">
      <dgm:prSet/>
      <dgm:spPr/>
      <dgm:t>
        <a:bodyPr/>
        <a:lstStyle/>
        <a:p>
          <a:endParaRPr lang="en-US"/>
        </a:p>
      </dgm:t>
    </dgm:pt>
    <dgm:pt modelId="{C4CBE7E5-8B1A-4B56-B418-04CC9B3EE7D3}" type="sibTrans" cxnId="{16401039-663C-4834-809B-B097A041FE38}">
      <dgm:prSet/>
      <dgm:spPr/>
      <dgm:t>
        <a:bodyPr/>
        <a:lstStyle/>
        <a:p>
          <a:endParaRPr lang="en-US"/>
        </a:p>
      </dgm:t>
    </dgm:pt>
    <dgm:pt modelId="{685A9B06-9E15-44F7-AF7D-E0B5D3D667BE}">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Accountable for problems such as breach of security or poor system response time</a:t>
          </a:r>
        </a:p>
      </dgm:t>
    </dgm:pt>
    <dgm:pt modelId="{D62AC732-1538-4B0A-B0E0-03E3E472104E}" type="parTrans" cxnId="{D4BE4627-5F59-4A88-A086-6ECA468AF146}">
      <dgm:prSet/>
      <dgm:spPr/>
      <dgm:t>
        <a:bodyPr/>
        <a:lstStyle/>
        <a:p>
          <a:endParaRPr lang="en-US"/>
        </a:p>
      </dgm:t>
    </dgm:pt>
    <dgm:pt modelId="{935C790F-FCBF-4B6B-8AC1-BDEF3341313D}" type="sibTrans" cxnId="{D4BE4627-5F59-4A88-A086-6ECA468AF146}">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Choosing appropriate structures to represent and store this data</a:t>
          </a: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Communicate with all prospective database users, in order to understand their requirements</a:t>
          </a: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367232BC-B952-4254-AFA6-3E9A7EE12A42}">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To come up with a design that meets the requirements</a:t>
          </a:r>
        </a:p>
      </dgm:t>
    </dgm:pt>
    <dgm:pt modelId="{93131A21-771D-45D0-851C-0C61B60B24D8}" type="parTrans" cxnId="{0DFC3342-53D7-49FC-8B56-590264B18A94}">
      <dgm:prSet/>
      <dgm:spPr/>
      <dgm:t>
        <a:bodyPr/>
        <a:lstStyle/>
        <a:p>
          <a:endParaRPr lang="en-US"/>
        </a:p>
      </dgm:t>
    </dgm:pt>
    <dgm:pt modelId="{1F63BC37-05C6-4D09-8516-B4563F0F763B}" type="sibTrans" cxnId="{0DFC3342-53D7-49FC-8B56-590264B18A94}">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pt>
    <dgm:pt modelId="{D8815EEF-E9C4-475D-A970-0FBE57B256A3}" type="pres">
      <dgm:prSet presAssocID="{0B42E06C-A1B3-48D7-9A25-3AED9FB785D1}" presName="parentText" presStyleLbl="node1" presStyleIdx="0" presStyleCnt="2">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pt>
    <dgm:pt modelId="{5395A427-A60F-4F4F-969D-04AC2D0CFDEB}" type="pres">
      <dgm:prSet presAssocID="{275088F3-FD73-4104-BBCD-C6FE214E0400}" presName="parentText" presStyleLbl="node1" presStyleIdx="1" presStyleCnt="2">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pt>
  </dgm:ptLst>
  <dgm:cxnLst>
    <dgm:cxn modelId="{60AB640E-AF7E-4030-B2C4-C0C25473FD65}" type="presOf" srcId="{D2E438A6-448A-460C-88E8-F620469D77D0}" destId="{5F8B0E50-DECC-4A7E-A46E-113C91AAFE14}" srcOrd="0" destOrd="1"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76697318-2750-4D60-8206-3EC473148983}" type="presOf" srcId="{F277B475-5692-4332-904F-607C78657E4C}" destId="{5F8B0E50-DECC-4A7E-A46E-113C91AAFE14}" srcOrd="0" destOrd="3" presId="urn:microsoft.com/office/officeart/2005/8/layout/list1"/>
    <dgm:cxn modelId="{D4BE4627-5F59-4A88-A086-6ECA468AF146}" srcId="{0B42E06C-A1B3-48D7-9A25-3AED9FB785D1}" destId="{685A9B06-9E15-44F7-AF7D-E0B5D3D667BE}" srcOrd="4" destOrd="0" parTransId="{D62AC732-1538-4B0A-B0E0-03E3E472104E}" sibTransId="{935C790F-FCBF-4B6B-8AC1-BDEF3341313D}"/>
    <dgm:cxn modelId="{EB11272B-E9DB-4D2A-928A-BF836725E962}" type="presOf" srcId="{367232BC-B952-4254-AFA6-3E9A7EE12A42}" destId="{8DC4B880-6737-41E9-958C-8E33EF46D5F8}" srcOrd="0" destOrd="3" presId="urn:microsoft.com/office/officeart/2005/8/layout/list1"/>
    <dgm:cxn modelId="{16401039-663C-4834-809B-B097A041FE38}" srcId="{0B42E06C-A1B3-48D7-9A25-3AED9FB785D1}" destId="{F277B475-5692-4332-904F-607C78657E4C}" srcOrd="3" destOrd="0" parTransId="{F5974F3D-34F9-4DA0-865C-E89FE64AE70B}" sibTransId="{C4CBE7E5-8B1A-4B56-B418-04CC9B3EE7D3}"/>
    <dgm:cxn modelId="{B724195C-C3FB-429B-901E-CD317930E7F3}" srcId="{275088F3-FD73-4104-BBCD-C6FE214E0400}" destId="{AECF0E62-07DA-4131-8B39-68E155A6A10A}" srcOrd="1" destOrd="0" parTransId="{87AB62B3-8B6E-4705-BCBB-A46F0A800D23}" sibTransId="{28F3A777-8799-4AB3-B2E3-DF5C9630B2CA}"/>
    <dgm:cxn modelId="{822E6E5E-DE28-4407-B642-3AC6CE07C297}" type="presOf" srcId="{730E617C-B94D-4DBB-B9E2-6E57444F0F22}" destId="{8DC4B880-6737-41E9-958C-8E33EF46D5F8}" srcOrd="0" destOrd="2" presId="urn:microsoft.com/office/officeart/2005/8/layout/list1"/>
    <dgm:cxn modelId="{0DFC3342-53D7-49FC-8B56-590264B18A94}" srcId="{275088F3-FD73-4104-BBCD-C6FE214E0400}" destId="{367232BC-B952-4254-AFA6-3E9A7EE12A42}" srcOrd="3" destOrd="0" parTransId="{93131A21-771D-45D0-851C-0C61B60B24D8}" sibTransId="{1F63BC37-05C6-4D09-8516-B4563F0F763B}"/>
    <dgm:cxn modelId="{8DE1A663-74F8-4952-91D5-BDFAC0FBCCE6}" type="presOf" srcId="{15B56A10-C47D-4965-B218-63412241D4C1}" destId="{8DC4B880-6737-41E9-958C-8E33EF46D5F8}" srcOrd="0" destOrd="0" presId="urn:microsoft.com/office/officeart/2005/8/layout/list1"/>
    <dgm:cxn modelId="{7AB5BF66-0DB7-4E2C-A8B7-130A0CF3F6E8}" type="presOf" srcId="{AECF0E62-07DA-4131-8B39-68E155A6A10A}" destId="{8DC4B880-6737-41E9-958C-8E33EF46D5F8}" srcOrd="0" destOrd="1" presId="urn:microsoft.com/office/officeart/2005/8/layout/list1"/>
    <dgm:cxn modelId="{5242EA6C-B574-41C9-8453-05017946AFC0}" type="presOf" srcId="{685A9B06-9E15-44F7-AF7D-E0B5D3D667BE}" destId="{5F8B0E50-DECC-4A7E-A46E-113C91AAFE14}" srcOrd="0" destOrd="4" presId="urn:microsoft.com/office/officeart/2005/8/layout/list1"/>
    <dgm:cxn modelId="{BD384674-3212-4590-A291-E318A072FB4C}" type="presOf" srcId="{275088F3-FD73-4104-BBCD-C6FE214E0400}" destId="{47486FD6-484A-4D85-9CB6-90D65D97FB36}"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405A1183-9F5C-4C18-A6CB-7CF9EC40DB2D}" type="presOf" srcId="{5A401281-84AC-47B7-A42C-1A6C6A0B7626}" destId="{5F8B0E50-DECC-4A7E-A46E-113C91AAFE14}" srcOrd="0" destOrd="2"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FDECC08C-2372-4E66-A2F0-3F01CFEC67A2}" type="presOf" srcId="{304B30CD-3BA8-4D2C-8929-DF5230D332B6}" destId="{0A807732-00C6-4E5E-911B-A6F76F441E4E}" srcOrd="0" destOrd="0" presId="urn:microsoft.com/office/officeart/2005/8/layout/list1"/>
    <dgm:cxn modelId="{265BF6AD-177C-4053-9165-3D41C4AEA8A1}" type="presOf" srcId="{0B42E06C-A1B3-48D7-9A25-3AED9FB785D1}" destId="{F0AFF909-226B-4EF5-8D95-F4C97BC1E02A}" srcOrd="0" destOrd="0" presId="urn:microsoft.com/office/officeart/2005/8/layout/list1"/>
    <dgm:cxn modelId="{7DE577BD-E8BB-412A-8565-EF644DF22C77}" type="presOf" srcId="{275088F3-FD73-4104-BBCD-C6FE214E0400}" destId="{5395A427-A60F-4F4F-969D-04AC2D0CFDEB}" srcOrd="1" destOrd="0" presId="urn:microsoft.com/office/officeart/2005/8/layout/list1"/>
    <dgm:cxn modelId="{F9DEB3C8-6879-4F99-BB47-B54ACB2A773B}" srcId="{0B42E06C-A1B3-48D7-9A25-3AED9FB785D1}" destId="{5A401281-84AC-47B7-A42C-1A6C6A0B7626}" srcOrd="2" destOrd="0" parTransId="{1794BA3B-71FE-41C3-99E2-E36F1554C10D}" sibTransId="{C314FFE8-7E26-4E3F-8E1F-043F7D94EFCC}"/>
    <dgm:cxn modelId="{CC068ED9-9CBE-4C09-99DC-86AA2E615C75}" srcId="{275088F3-FD73-4104-BBCD-C6FE214E0400}" destId="{730E617C-B94D-4DBB-B9E2-6E57444F0F22}" srcOrd="2" destOrd="0" parTransId="{0E3A3C06-46FD-42EC-8DE1-21BFA73F4252}" sibTransId="{BE53A488-5BA3-40DE-9DF0-064A51A0AF2D}"/>
    <dgm:cxn modelId="{004CA0E1-5E9F-4180-96F1-C97B9B4ADFCF}" type="presOf" srcId="{0B42E06C-A1B3-48D7-9A25-3AED9FB785D1}" destId="{D8815EEF-E9C4-475D-A970-0FBE57B256A3}" srcOrd="1"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D00519FC-1AAB-40D4-A765-C6431DE4F771}" srcId="{0B42E06C-A1B3-48D7-9A25-3AED9FB785D1}" destId="{D2E438A6-448A-460C-88E8-F620469D77D0}" srcOrd="1" destOrd="0" parTransId="{DBDC4C61-BDBB-436A-AC5D-0CFA4F7374E8}" sibTransId="{F12BF776-C323-4A27-9B95-80EB98768CF6}"/>
    <dgm:cxn modelId="{539DD0FD-F81E-4EBF-96BB-94384C161BD3}" type="presOf" srcId="{954AB44B-3D61-4133-AC00-466AFF18E51C}" destId="{5F8B0E50-DECC-4A7E-A46E-113C91AAFE14}" srcOrd="0" destOrd="0" presId="urn:microsoft.com/office/officeart/2005/8/layout/list1"/>
    <dgm:cxn modelId="{77C23B61-64DD-4BA8-A673-031A64F308F9}" type="presParOf" srcId="{0A807732-00C6-4E5E-911B-A6F76F441E4E}" destId="{2F2ADDF7-5497-4730-91DE-E6E853F1FEEF}" srcOrd="0" destOrd="0" presId="urn:microsoft.com/office/officeart/2005/8/layout/list1"/>
    <dgm:cxn modelId="{E6A66113-2FB3-47E3-9ABB-3BDF6BDBFA49}" type="presParOf" srcId="{2F2ADDF7-5497-4730-91DE-E6E853F1FEEF}" destId="{F0AFF909-226B-4EF5-8D95-F4C97BC1E02A}" srcOrd="0" destOrd="0" presId="urn:microsoft.com/office/officeart/2005/8/layout/list1"/>
    <dgm:cxn modelId="{3CB4EC8D-B47C-4729-B292-2B03CF57A97E}" type="presParOf" srcId="{2F2ADDF7-5497-4730-91DE-E6E853F1FEEF}" destId="{D8815EEF-E9C4-475D-A970-0FBE57B256A3}" srcOrd="1" destOrd="0" presId="urn:microsoft.com/office/officeart/2005/8/layout/list1"/>
    <dgm:cxn modelId="{845218BB-56A1-4057-BAA9-C8F27D3A2098}" type="presParOf" srcId="{0A807732-00C6-4E5E-911B-A6F76F441E4E}" destId="{76FC94D9-3208-439C-A63E-D27D71A45C0D}" srcOrd="1" destOrd="0" presId="urn:microsoft.com/office/officeart/2005/8/layout/list1"/>
    <dgm:cxn modelId="{973949CF-898E-4CB3-9B90-61D43C61A0F9}" type="presParOf" srcId="{0A807732-00C6-4E5E-911B-A6F76F441E4E}" destId="{5F8B0E50-DECC-4A7E-A46E-113C91AAFE14}" srcOrd="2" destOrd="0" presId="urn:microsoft.com/office/officeart/2005/8/layout/list1"/>
    <dgm:cxn modelId="{D0BA27C1-DC59-4F68-BF9B-F7827ED7237C}" type="presParOf" srcId="{0A807732-00C6-4E5E-911B-A6F76F441E4E}" destId="{08587B01-25D5-451E-BC18-60B04AFD5367}" srcOrd="3" destOrd="0" presId="urn:microsoft.com/office/officeart/2005/8/layout/list1"/>
    <dgm:cxn modelId="{3662CD06-58D4-44F6-B159-351B1FF90800}" type="presParOf" srcId="{0A807732-00C6-4E5E-911B-A6F76F441E4E}" destId="{C3941E73-59DF-4947-A40C-DDF97525D13A}" srcOrd="4" destOrd="0" presId="urn:microsoft.com/office/officeart/2005/8/layout/list1"/>
    <dgm:cxn modelId="{79B22951-23B6-4A42-98BC-461F53B61B4A}" type="presParOf" srcId="{C3941E73-59DF-4947-A40C-DDF97525D13A}" destId="{47486FD6-484A-4D85-9CB6-90D65D97FB36}" srcOrd="0" destOrd="0" presId="urn:microsoft.com/office/officeart/2005/8/layout/list1"/>
    <dgm:cxn modelId="{EBCD2E7D-F519-4BF4-945D-E56934FB5393}" type="presParOf" srcId="{C3941E73-59DF-4947-A40C-DDF97525D13A}" destId="{5395A427-A60F-4F4F-969D-04AC2D0CFDEB}" srcOrd="1" destOrd="0" presId="urn:microsoft.com/office/officeart/2005/8/layout/list1"/>
    <dgm:cxn modelId="{86BDCFF0-B05E-421E-8698-DD26813F9DD9}" type="presParOf" srcId="{0A807732-00C6-4E5E-911B-A6F76F441E4E}" destId="{8EF1C548-5960-4AC1-A6DC-AD70AFD0AD0B}" srcOrd="5" destOrd="0" presId="urn:microsoft.com/office/officeart/2005/8/layout/list1"/>
    <dgm:cxn modelId="{6129AA3B-093A-42D1-9D30-F4CFAC257651}"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Design and implement the DBMS modules and interfaces as a software package.</a:t>
          </a:r>
        </a:p>
      </dgm:t>
    </dgm:pt>
    <dgm:pt modelId="{275088F3-FD73-4104-BBCD-C6FE214E0400}">
      <dgm:prSet phldrT="[Text]" custT="1"/>
      <dgm:spPr/>
      <dgm:t>
        <a:bodyPr/>
        <a:lstStyle/>
        <a:p>
          <a:r>
            <a:rPr lang="en-US" sz="2000" b="1" dirty="0">
              <a:latin typeface="Calibri" pitchFamily="34" charset="0"/>
              <a:cs typeface="Calibri" pitchFamily="34" charset="0"/>
            </a:rPr>
            <a:t>DBMS Designers and Implementers</a:t>
          </a:r>
        </a:p>
      </dgm:t>
    </dgm:pt>
    <dgm:pt modelId="{0A35B0A5-C311-4B25-9C37-B441768F4CB9}" type="sibTrans" cxnId="{FA92B383-A7AD-48EF-AE5F-0B7027EDEA99}">
      <dgm:prSet/>
      <dgm:spPr/>
      <dgm:t>
        <a:bodyPr/>
        <a:lstStyle/>
        <a:p>
          <a:endParaRPr lang="en-US"/>
        </a:p>
      </dgm:t>
    </dgm:pt>
    <dgm:pt modelId="{919BBD4A-9AB4-440A-965D-4AF7261853CD}" type="parTrans" cxnId="{FA92B383-A7AD-48EF-AE5F-0B7027EDEA99}">
      <dgm:prSet/>
      <dgm:spPr/>
      <dgm:t>
        <a:bodyPr/>
        <a:lstStyle/>
        <a:p>
          <a:endParaRPr lang="en-US"/>
        </a:p>
      </dgm:t>
    </dgm:pt>
    <dgm:pt modelId="{41A99DCB-8F09-42A5-A97F-F14578AA4ABF}" type="sibTrans" cxnId="{63BA9E15-2424-4EA5-9EA1-D998859D76D2}">
      <dgm:prSet/>
      <dgm:spPr/>
      <dgm:t>
        <a:bodyPr/>
        <a:lstStyle/>
        <a:p>
          <a:endParaRPr lang="en-US"/>
        </a:p>
      </dgm:t>
    </dgm:pt>
    <dgm:pt modelId="{D62DEE6F-0735-4090-8A91-8F2758A1E8CE}" type="parTrans" cxnId="{63BA9E15-2424-4EA5-9EA1-D998859D76D2}">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Determine the requirements of end users</a:t>
          </a:r>
        </a:p>
      </dgm:t>
    </dgm:pt>
    <dgm:pt modelId="{0B42E06C-A1B3-48D7-9A25-3AED9FB785D1}">
      <dgm:prSet phldrT="[Text]" custT="1"/>
      <dgm:spPr/>
      <dgm:t>
        <a:bodyPr/>
        <a:lstStyle/>
        <a:p>
          <a:r>
            <a:rPr lang="en-US" sz="2000" b="1" dirty="0">
              <a:latin typeface="Calibri" pitchFamily="34" charset="0"/>
              <a:cs typeface="Calibri" pitchFamily="34" charset="0"/>
            </a:rPr>
            <a:t>System Analysts and Application Programmers</a:t>
          </a: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 end user invokes an application to interact with the system, or writes a query for easy retrieval, modification, or deletion of data.</a:t>
          </a:r>
        </a:p>
      </dgm:t>
    </dgm:pt>
    <dgm:pt modelId="{A01BF80B-0EB8-4497-94CE-66159EAFBE6E}">
      <dgm:prSet phldrT="[Text]" custT="1"/>
      <dgm:spPr/>
      <dgm:t>
        <a:bodyPr/>
        <a:lstStyle/>
        <a:p>
          <a:r>
            <a:rPr lang="en-US" sz="2000" b="1" dirty="0">
              <a:latin typeface="Calibri" pitchFamily="34" charset="0"/>
              <a:cs typeface="Calibri" pitchFamily="34" charset="0"/>
            </a:rPr>
            <a:t>End User ( </a:t>
          </a:r>
          <a:r>
            <a:rPr lang="en-US" sz="2000" b="1" dirty="0" err="1">
              <a:latin typeface="Calibri" pitchFamily="34" charset="0"/>
              <a:cs typeface="Calibri" pitchFamily="34" charset="0"/>
            </a:rPr>
            <a:t>là</a:t>
          </a:r>
          <a:r>
            <a:rPr lang="en-US" sz="2000" b="1" dirty="0">
              <a:latin typeface="Calibri" pitchFamily="34" charset="0"/>
              <a:cs typeface="Calibri" pitchFamily="34" charset="0"/>
            </a:rPr>
            <a:t> </a:t>
          </a:r>
          <a:r>
            <a:rPr lang="en-US" sz="2000" b="1" dirty="0" err="1">
              <a:latin typeface="Calibri" pitchFamily="34" charset="0"/>
              <a:cs typeface="Calibri" pitchFamily="34" charset="0"/>
            </a:rPr>
            <a:t>khách</a:t>
          </a:r>
          <a:r>
            <a:rPr lang="en-US" sz="2000" b="1" dirty="0">
              <a:latin typeface="Calibri" pitchFamily="34" charset="0"/>
              <a:cs typeface="Calibri" pitchFamily="34" charset="0"/>
            </a:rPr>
            <a:t> </a:t>
          </a:r>
          <a:r>
            <a:rPr lang="en-US" sz="2000" b="1" dirty="0" err="1">
              <a:latin typeface="Calibri" pitchFamily="34" charset="0"/>
              <a:cs typeface="Calibri" pitchFamily="34" charset="0"/>
            </a:rPr>
            <a:t>hàng</a:t>
          </a:r>
          <a:r>
            <a:rPr lang="en-US" sz="2000" b="1" dirty="0">
              <a:latin typeface="Calibri" pitchFamily="34" charset="0"/>
              <a:cs typeface="Calibri" pitchFamily="34" charset="0"/>
            </a:rPr>
            <a:t> )</a:t>
          </a:r>
        </a:p>
      </dgm:t>
    </dgm:pt>
    <dgm:pt modelId="{E365473E-4788-479B-8AFC-83FFD7CCEB89}" type="sibTrans" cxnId="{D6BD3248-E732-4735-938E-F76743DC4E54}">
      <dgm:prSet/>
      <dgm:spPr/>
      <dgm:t>
        <a:bodyPr/>
        <a:lstStyle/>
        <a:p>
          <a:endParaRPr lang="en-US"/>
        </a:p>
      </dgm:t>
    </dgm:pt>
    <dgm:pt modelId="{E22F8156-70AC-42FA-88F7-B2A44C5C03CE}" type="parTrans" cxnId="{D6BD3248-E732-4735-938E-F76743DC4E54}">
      <dgm:prSet/>
      <dgm:spPr/>
      <dgm:t>
        <a:bodyPr/>
        <a:lstStyle/>
        <a:p>
          <a:endParaRPr lang="en-US"/>
        </a:p>
      </dgm:t>
    </dgm:pt>
    <dgm:pt modelId="{A5822192-EAD8-4545-9207-987D94B82BD4}" type="sibTrans" cxnId="{07D8D6CD-903D-4FBF-9DCF-036477BBF283}">
      <dgm:prSet/>
      <dgm:spPr/>
      <dgm:t>
        <a:bodyPr/>
        <a:lstStyle/>
        <a:p>
          <a:endParaRPr lang="en-US"/>
        </a:p>
      </dgm:t>
    </dgm:pt>
    <dgm:pt modelId="{B82004D2-6854-4D6C-B447-06402214C44A}" type="parTrans" cxnId="{07D8D6CD-903D-4FBF-9DCF-036477BBF283}">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Develop specifications for pre-determined transactions that meet these requirements</a:t>
          </a: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Implement these specifications as programs</a:t>
          </a: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DDD17A8A-E814-4D41-8AFB-FF2068F2DA22}">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Test, debug, document, and maintain these pre-determined transactions</a:t>
          </a:r>
        </a:p>
      </dgm:t>
    </dgm:pt>
    <dgm:pt modelId="{3F443B49-E658-48CB-A483-03EA0B60A9AC}" type="parTrans" cxnId="{D8CD6AE1-FC5F-46E4-988E-5028BBF5E308}">
      <dgm:prSet/>
      <dgm:spPr/>
      <dgm:t>
        <a:bodyPr/>
        <a:lstStyle/>
        <a:p>
          <a:endParaRPr lang="en-US"/>
        </a:p>
      </dgm:t>
    </dgm:pt>
    <dgm:pt modelId="{0167CA7E-6DA4-4AB1-86A1-30DE682565D7}" type="sibTrans" cxnId="{D8CD6AE1-FC5F-46E4-988E-5028BBF5E308}">
      <dgm:prSet/>
      <dgm:spPr/>
      <dgm:t>
        <a:bodyPr/>
        <a:lstStyle/>
        <a:p>
          <a:endParaRPr lang="en-US"/>
        </a:p>
      </dgm:t>
    </dgm:pt>
    <dgm:pt modelId="{ADAD99F9-9DF7-450A-A5EE-DCC37639B095}">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Design, development, and operation of the DBMS software and system environment</a:t>
          </a:r>
        </a:p>
      </dgm:t>
    </dgm:pt>
    <dgm:pt modelId="{BC7C66F2-92AC-48D7-9B05-3481B1E79E50}" type="parTrans" cxnId="{7256274C-EAE2-47E0-B337-BF57E079E3F1}">
      <dgm:prSet/>
      <dgm:spPr/>
      <dgm:t>
        <a:bodyPr/>
        <a:lstStyle/>
        <a:p>
          <a:endParaRPr lang="en-US"/>
        </a:p>
      </dgm:t>
    </dgm:pt>
    <dgm:pt modelId="{C760EA58-4FB9-4ED3-9F6E-430965E34169}" type="sibTrans" cxnId="{7256274C-EAE2-47E0-B337-BF57E079E3F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pt>
    <dgm:pt modelId="{D8815EEF-E9C4-475D-A970-0FBE57B256A3}" type="pres">
      <dgm:prSet presAssocID="{0B42E06C-A1B3-48D7-9A25-3AED9FB785D1}" presName="parentText" presStyleLbl="node1" presStyleIdx="0" presStyleCnt="3" custScaleX="101775">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pt>
    <dgm:pt modelId="{5395A427-A60F-4F4F-969D-04AC2D0CFDEB}" type="pres">
      <dgm:prSet presAssocID="{275088F3-FD73-4104-BBCD-C6FE214E0400}" presName="parentText" presStyleLbl="node1" presStyleIdx="1" presStyleCnt="3">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pt>
    <dgm:pt modelId="{0900D408-9ABA-4692-8B4E-25FD2FEDE3F7}" type="pres">
      <dgm:prSet presAssocID="{A01BF80B-0EB8-4497-94CE-66159EAFBE6E}" presName="parentText" presStyleLbl="node1" presStyleIdx="2" presStyleCnt="3">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pt>
  </dgm:ptLst>
  <dgm:cxnLst>
    <dgm:cxn modelId="{FF2FA813-89F1-4132-9882-69AB57B25EA9}" srcId="{0B42E06C-A1B3-48D7-9A25-3AED9FB785D1}" destId="{EA5A7C38-EB08-473F-9EC5-99C836407678}" srcOrd="2" destOrd="0" parTransId="{CB500D45-1468-4D37-94E2-BCF6B4880F2B}" sibTransId="{E1FC7ED0-9DDA-4809-8A9B-3D363CD0C610}"/>
    <dgm:cxn modelId="{63BA9E15-2424-4EA5-9EA1-D998859D76D2}" srcId="{275088F3-FD73-4104-BBCD-C6FE214E0400}" destId="{15B56A10-C47D-4965-B218-63412241D4C1}" srcOrd="0" destOrd="0" parTransId="{D62DEE6F-0735-4090-8A91-8F2758A1E8CE}" sibTransId="{41A99DCB-8F09-42A5-A97F-F14578AA4ABF}"/>
    <dgm:cxn modelId="{DB01B63A-FF6A-44C4-889B-74B293B2383F}" type="presOf" srcId="{DDD17A8A-E814-4D41-8AFB-FF2068F2DA22}" destId="{5F8B0E50-DECC-4A7E-A46E-113C91AAFE14}" srcOrd="0" destOrd="3" presId="urn:microsoft.com/office/officeart/2005/8/layout/list1"/>
    <dgm:cxn modelId="{526DC460-BDE4-4BFD-BC81-E2DA6281F62B}" type="presOf" srcId="{0B42E06C-A1B3-48D7-9A25-3AED9FB785D1}" destId="{D8815EEF-E9C4-475D-A970-0FBE57B256A3}" srcOrd="1" destOrd="0" presId="urn:microsoft.com/office/officeart/2005/8/layout/list1"/>
    <dgm:cxn modelId="{E1480D64-2F37-46EA-B74B-BBA60F769C7E}" srcId="{0B42E06C-A1B3-48D7-9A25-3AED9FB785D1}" destId="{298C6F8F-77DE-48B3-AB57-26F811623119}" srcOrd="1" destOrd="0" parTransId="{5EE830FF-F686-4DA6-9111-39CC720F0B6C}" sibTransId="{92D81542-D2EB-43E0-A103-00D1E89BFE90}"/>
    <dgm:cxn modelId="{D6BD3248-E732-4735-938E-F76743DC4E54}" srcId="{304B30CD-3BA8-4D2C-8929-DF5230D332B6}" destId="{A01BF80B-0EB8-4497-94CE-66159EAFBE6E}" srcOrd="2" destOrd="0" parTransId="{E22F8156-70AC-42FA-88F7-B2A44C5C03CE}" sibTransId="{E365473E-4788-479B-8AFC-83FFD7CCEB89}"/>
    <dgm:cxn modelId="{7256274C-EAE2-47E0-B337-BF57E079E3F1}" srcId="{0B42E06C-A1B3-48D7-9A25-3AED9FB785D1}" destId="{ADAD99F9-9DF7-450A-A5EE-DCC37639B095}" srcOrd="4" destOrd="0" parTransId="{BC7C66F2-92AC-48D7-9B05-3481B1E79E50}" sibTransId="{C760EA58-4FB9-4ED3-9F6E-430965E34169}"/>
    <dgm:cxn modelId="{1AD04971-CAB3-43E9-B0C7-CFA8D7D82617}" type="presOf" srcId="{954AB44B-3D61-4133-AC00-466AFF18E51C}" destId="{5F8B0E50-DECC-4A7E-A46E-113C91AAFE14}" srcOrd="0" destOrd="0" presId="urn:microsoft.com/office/officeart/2005/8/layout/list1"/>
    <dgm:cxn modelId="{2A624B71-9B73-4A59-B69D-05431B3684F0}" type="presOf" srcId="{15B56A10-C47D-4965-B218-63412241D4C1}" destId="{8DC4B880-6737-41E9-958C-8E33EF46D5F8}"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AF4A327D-EC60-4EE9-BAEE-9133C5B6D75A}" type="presOf" srcId="{298C6F8F-77DE-48B3-AB57-26F811623119}" destId="{5F8B0E50-DECC-4A7E-A46E-113C91AAFE14}" srcOrd="0" destOrd="1"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C697A988-BE65-4139-8668-E9DE1A522988}" type="presOf" srcId="{0B42E06C-A1B3-48D7-9A25-3AED9FB785D1}" destId="{F0AFF909-226B-4EF5-8D95-F4C97BC1E02A}" srcOrd="0" destOrd="0" presId="urn:microsoft.com/office/officeart/2005/8/layout/list1"/>
    <dgm:cxn modelId="{E6CEA78A-79E1-4461-B34B-A4383C209F79}" type="presOf" srcId="{A01BF80B-0EB8-4497-94CE-66159EAFBE6E}" destId="{0900D408-9ABA-4692-8B4E-25FD2FEDE3F7}" srcOrd="1" destOrd="0" presId="urn:microsoft.com/office/officeart/2005/8/layout/list1"/>
    <dgm:cxn modelId="{A031BA90-19B4-4745-92E2-9EA23950D4E4}" type="presOf" srcId="{ADAD99F9-9DF7-450A-A5EE-DCC37639B095}" destId="{5F8B0E50-DECC-4A7E-A46E-113C91AAFE14}" srcOrd="0" destOrd="4" presId="urn:microsoft.com/office/officeart/2005/8/layout/list1"/>
    <dgm:cxn modelId="{D6FDF995-5C3C-4E1C-A547-638147CCC099}" type="presOf" srcId="{304B30CD-3BA8-4D2C-8929-DF5230D332B6}" destId="{0A807732-00C6-4E5E-911B-A6F76F441E4E}" srcOrd="0" destOrd="0" presId="urn:microsoft.com/office/officeart/2005/8/layout/list1"/>
    <dgm:cxn modelId="{3BA1619C-14C7-4657-8724-3F7D695E3267}" type="presOf" srcId="{275088F3-FD73-4104-BBCD-C6FE214E0400}" destId="{47486FD6-484A-4D85-9CB6-90D65D97FB36}" srcOrd="0" destOrd="0" presId="urn:microsoft.com/office/officeart/2005/8/layout/list1"/>
    <dgm:cxn modelId="{DA0347B3-4A9A-4C14-8DBD-6C92F8CB4F79}" type="presOf" srcId="{275088F3-FD73-4104-BBCD-C6FE214E0400}" destId="{5395A427-A60F-4F4F-969D-04AC2D0CFDEB}" srcOrd="1"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C9B746D4-3F84-446B-80EE-6ADDE9D8DE29}" type="presOf" srcId="{A01BF80B-0EB8-4497-94CE-66159EAFBE6E}" destId="{DF203340-B694-4789-AE18-6CC49F3E3D6E}" srcOrd="0" destOrd="0" presId="urn:microsoft.com/office/officeart/2005/8/layout/list1"/>
    <dgm:cxn modelId="{D8CD6AE1-FC5F-46E4-988E-5028BBF5E308}" srcId="{0B42E06C-A1B3-48D7-9A25-3AED9FB785D1}" destId="{DDD17A8A-E814-4D41-8AFB-FF2068F2DA22}" srcOrd="3" destOrd="0" parTransId="{3F443B49-E658-48CB-A483-03EA0B60A9AC}" sibTransId="{0167CA7E-6DA4-4AB1-86A1-30DE682565D7}"/>
    <dgm:cxn modelId="{BCD73BE2-18E1-4F67-A2F0-93BA58CA27AC}" type="presOf" srcId="{99C229D2-8712-4170-B167-C0F0B7E17D9B}" destId="{97F985D8-35BA-410A-8120-F008FF720B1B}" srcOrd="0" destOrd="0" presId="urn:microsoft.com/office/officeart/2005/8/layout/list1"/>
    <dgm:cxn modelId="{CB4015E4-85B9-4E64-B2B6-FA77D55DF774}" type="presOf" srcId="{EA5A7C38-EB08-473F-9EC5-99C836407678}" destId="{5F8B0E50-DECC-4A7E-A46E-113C91AAFE14}" srcOrd="0" destOrd="2"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DF4CF094-9F2C-446F-B6A8-A5A9CC699A4F}" type="presParOf" srcId="{0A807732-00C6-4E5E-911B-A6F76F441E4E}" destId="{2F2ADDF7-5497-4730-91DE-E6E853F1FEEF}" srcOrd="0" destOrd="0" presId="urn:microsoft.com/office/officeart/2005/8/layout/list1"/>
    <dgm:cxn modelId="{1A1FF1E8-9C68-4D7A-B400-EBF067D02A69}" type="presParOf" srcId="{2F2ADDF7-5497-4730-91DE-E6E853F1FEEF}" destId="{F0AFF909-226B-4EF5-8D95-F4C97BC1E02A}" srcOrd="0" destOrd="0" presId="urn:microsoft.com/office/officeart/2005/8/layout/list1"/>
    <dgm:cxn modelId="{A998890E-C3EC-4C3C-B925-F8CD3BE73AAD}" type="presParOf" srcId="{2F2ADDF7-5497-4730-91DE-E6E853F1FEEF}" destId="{D8815EEF-E9C4-475D-A970-0FBE57B256A3}" srcOrd="1" destOrd="0" presId="urn:microsoft.com/office/officeart/2005/8/layout/list1"/>
    <dgm:cxn modelId="{9577B974-F884-4F81-B7BF-9ABD16D74423}" type="presParOf" srcId="{0A807732-00C6-4E5E-911B-A6F76F441E4E}" destId="{76FC94D9-3208-439C-A63E-D27D71A45C0D}" srcOrd="1" destOrd="0" presId="urn:microsoft.com/office/officeart/2005/8/layout/list1"/>
    <dgm:cxn modelId="{7DF24495-5EB9-4241-833D-57D58FC85E9E}" type="presParOf" srcId="{0A807732-00C6-4E5E-911B-A6F76F441E4E}" destId="{5F8B0E50-DECC-4A7E-A46E-113C91AAFE14}" srcOrd="2" destOrd="0" presId="urn:microsoft.com/office/officeart/2005/8/layout/list1"/>
    <dgm:cxn modelId="{128BAF5B-367E-480F-8FD6-955DE0809816}" type="presParOf" srcId="{0A807732-00C6-4E5E-911B-A6F76F441E4E}" destId="{08587B01-25D5-451E-BC18-60B04AFD5367}" srcOrd="3" destOrd="0" presId="urn:microsoft.com/office/officeart/2005/8/layout/list1"/>
    <dgm:cxn modelId="{8DAA1338-FDA4-4551-807E-B0C15737A433}" type="presParOf" srcId="{0A807732-00C6-4E5E-911B-A6F76F441E4E}" destId="{C3941E73-59DF-4947-A40C-DDF97525D13A}" srcOrd="4" destOrd="0" presId="urn:microsoft.com/office/officeart/2005/8/layout/list1"/>
    <dgm:cxn modelId="{8B841FBB-DA35-4A35-9E3A-30A5402D44DA}" type="presParOf" srcId="{C3941E73-59DF-4947-A40C-DDF97525D13A}" destId="{47486FD6-484A-4D85-9CB6-90D65D97FB36}" srcOrd="0" destOrd="0" presId="urn:microsoft.com/office/officeart/2005/8/layout/list1"/>
    <dgm:cxn modelId="{DCEF9C56-200E-4A74-87AD-9C65E27E7641}" type="presParOf" srcId="{C3941E73-59DF-4947-A40C-DDF97525D13A}" destId="{5395A427-A60F-4F4F-969D-04AC2D0CFDEB}" srcOrd="1" destOrd="0" presId="urn:microsoft.com/office/officeart/2005/8/layout/list1"/>
    <dgm:cxn modelId="{EACD3375-C21C-4AEA-A397-F5328308C481}" type="presParOf" srcId="{0A807732-00C6-4E5E-911B-A6F76F441E4E}" destId="{8EF1C548-5960-4AC1-A6DC-AD70AFD0AD0B}" srcOrd="5" destOrd="0" presId="urn:microsoft.com/office/officeart/2005/8/layout/list1"/>
    <dgm:cxn modelId="{86E7F4E4-D6FE-4489-B7F4-996CBABBB1B0}" type="presParOf" srcId="{0A807732-00C6-4E5E-911B-A6F76F441E4E}" destId="{8DC4B880-6737-41E9-958C-8E33EF46D5F8}" srcOrd="6" destOrd="0" presId="urn:microsoft.com/office/officeart/2005/8/layout/list1"/>
    <dgm:cxn modelId="{6B6EF907-F54C-4B2F-A744-AF43B9E59676}" type="presParOf" srcId="{0A807732-00C6-4E5E-911B-A6F76F441E4E}" destId="{0E1A4CDD-B090-4922-A72B-D26D60DEE419}" srcOrd="7" destOrd="0" presId="urn:microsoft.com/office/officeart/2005/8/layout/list1"/>
    <dgm:cxn modelId="{05283A18-6C56-4920-8030-AEC0FE80A0C7}" type="presParOf" srcId="{0A807732-00C6-4E5E-911B-A6F76F441E4E}" destId="{4CDCECC7-3D9F-4530-9D59-82D9F8A5E052}" srcOrd="8" destOrd="0" presId="urn:microsoft.com/office/officeart/2005/8/layout/list1"/>
    <dgm:cxn modelId="{3D455A06-DE22-42A9-A3F4-5E38A6979975}" type="presParOf" srcId="{4CDCECC7-3D9F-4530-9D59-82D9F8A5E052}" destId="{DF203340-B694-4789-AE18-6CC49F3E3D6E}" srcOrd="0" destOrd="0" presId="urn:microsoft.com/office/officeart/2005/8/layout/list1"/>
    <dgm:cxn modelId="{BABD8D9D-6D8A-49C9-95C7-F2BE5726ADFC}" type="presParOf" srcId="{4CDCECC7-3D9F-4530-9D59-82D9F8A5E052}" destId="{0900D408-9ABA-4692-8B4E-25FD2FEDE3F7}" srcOrd="1" destOrd="0" presId="urn:microsoft.com/office/officeart/2005/8/layout/list1"/>
    <dgm:cxn modelId="{76138624-F310-4E3E-9E8F-0F0E5DA48F77}" type="presParOf" srcId="{0A807732-00C6-4E5E-911B-A6F76F441E4E}" destId="{F1DDE45D-E91E-4F8B-A88A-9E48706B86F7}" srcOrd="9" destOrd="0" presId="urn:microsoft.com/office/officeart/2005/8/layout/list1"/>
    <dgm:cxn modelId="{923B287D-866A-4E78-B032-6631B78EC802}"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5" csCatId="colorful" phldr="1"/>
      <dgm:spPr/>
      <dgm:t>
        <a:bodyPr/>
        <a:lstStyle/>
        <a:p>
          <a:endParaRPr lang="en-US"/>
        </a:p>
      </dgm:t>
    </dgm:pt>
    <dgm:pt modelId="{D9B449A0-FF94-4713-9A9A-058D7F6B71B9}">
      <dgm:prSet phldrT="[Text]" custT="1"/>
      <dgm:spPr/>
      <dgm:t>
        <a:bodyPr/>
        <a:lstStyle/>
        <a:p>
          <a:pPr marL="0" indent="0"/>
          <a:r>
            <a:rPr lang="en-US" sz="1400" b="1" dirty="0">
              <a:latin typeface="Calibri" pitchFamily="34" charset="0"/>
              <a:cs typeface="Calibri" pitchFamily="34" charset="0"/>
            </a:rPr>
            <a:t>A two-dimensional structure composed of rows and columns is perceived as a table.</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Each row (</a:t>
          </a:r>
          <a:r>
            <a:rPr lang="en-US" sz="1400" b="1" dirty="0" err="1">
              <a:latin typeface="Calibri" pitchFamily="34" charset="0"/>
              <a:cs typeface="Calibri" pitchFamily="34" charset="0"/>
            </a:rPr>
            <a:t>tuple</a:t>
          </a:r>
          <a:r>
            <a:rPr lang="en-US" sz="1400" b="1" dirty="0">
              <a:latin typeface="Calibri" pitchFamily="34" charset="0"/>
              <a:cs typeface="Calibri" pitchFamily="34" charset="0"/>
            </a:rPr>
            <a:t>) represents a single entity within the entity set.</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Each column has a distinct name.</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a:latin typeface="Calibri" pitchFamily="34" charset="0"/>
              <a:cs typeface="Calibri" pitchFamily="34" charset="0"/>
            </a:rPr>
            <a:t>All values in a column must conform to the same data format.</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a:latin typeface="Calibri" pitchFamily="34" charset="0"/>
              <a:cs typeface="Calibri" pitchFamily="34" charset="0"/>
            </a:rPr>
            <a:t>Each row/column intersection represents a single data value.</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a:latin typeface="Calibri" pitchFamily="34" charset="0"/>
              <a:cs typeface="Calibri" pitchFamily="34" charset="0"/>
            </a:rPr>
            <a:t>Each table must have a key known as primary key that uniquely identifies each row.</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B4DFF3BB-6088-48EB-A335-68339F7F09D1}">
      <dgm:prSet phldrT="[Text]" custT="1"/>
      <dgm:spPr/>
      <dgm:t>
        <a:bodyPr/>
        <a:lstStyle/>
        <a:p>
          <a:r>
            <a:rPr lang="en-US" sz="1400" b="1" dirty="0">
              <a:latin typeface="Calibri" pitchFamily="34" charset="0"/>
              <a:cs typeface="Calibri" pitchFamily="34" charset="0"/>
            </a:rPr>
            <a:t>Each row carries information describing one entity occurrence.</a:t>
          </a:r>
        </a:p>
      </dgm:t>
    </dgm:pt>
    <dgm:pt modelId="{D857F548-9CF3-4A3F-9686-5BBB77D0229F}" type="parTrans" cxnId="{6A4C263A-4067-430B-B58A-06412BAEE750}">
      <dgm:prSet/>
      <dgm:spPr/>
      <dgm:t>
        <a:bodyPr/>
        <a:lstStyle/>
        <a:p>
          <a:endParaRPr lang="en-US"/>
        </a:p>
      </dgm:t>
    </dgm:pt>
    <dgm:pt modelId="{66ECBB95-ABC8-4BB3-97D9-AD5EE8298B73}" type="sibTrans" cxnId="{6A4C263A-4067-430B-B58A-06412BAEE750}">
      <dgm:prSet/>
      <dgm:spPr/>
      <dgm:t>
        <a:bodyPr/>
        <a:lstStyle/>
        <a:p>
          <a:endParaRPr lang="en-US"/>
        </a:p>
      </dgm:t>
    </dgm:pt>
    <dgm:pt modelId="{FD3A0B60-2EF7-4982-9FE8-43ADEF23F2D0}">
      <dgm:prSet phldrT="[Text]" custT="1"/>
      <dgm:spPr/>
      <dgm:t>
        <a:bodyPr/>
        <a:lstStyle/>
        <a:p>
          <a:r>
            <a:rPr lang="en-US" sz="1400" b="1" dirty="0">
              <a:latin typeface="Calibri" pitchFamily="34" charset="0"/>
              <a:cs typeface="Calibri" pitchFamily="34" charset="0"/>
            </a:rPr>
            <a:t>Each column has a specific range of values known as the attribute domain.</a:t>
          </a:r>
        </a:p>
      </dgm:t>
    </dgm:pt>
    <dgm:pt modelId="{2B6CF184-404A-4541-AE61-50C1E6CC5351}" type="parTrans" cxnId="{7DE7ED6B-7F65-45D8-945C-81D17921667D}">
      <dgm:prSet/>
      <dgm:spPr/>
      <dgm:t>
        <a:bodyPr/>
        <a:lstStyle/>
        <a:p>
          <a:endParaRPr lang="en-US"/>
        </a:p>
      </dgm:t>
    </dgm:pt>
    <dgm:pt modelId="{575BC794-EDB7-4C5D-A0F1-0D433DA7919D}" type="sibTrans" cxnId="{7DE7ED6B-7F65-45D8-945C-81D17921667D}">
      <dgm:prSet/>
      <dgm:spPr/>
      <dgm:t>
        <a:bodyPr/>
        <a:lstStyle/>
        <a:p>
          <a:endParaRPr lang="en-US"/>
        </a:p>
      </dgm:t>
    </dgm:pt>
    <dgm:pt modelId="{A7AA8F97-47AB-432D-ABCC-ADE9826BA243}">
      <dgm:prSet phldrT="[Text]" custT="1"/>
      <dgm:spPr/>
      <dgm:t>
        <a:bodyPr/>
        <a:lstStyle/>
        <a:p>
          <a:r>
            <a:rPr lang="en-US" sz="1400" b="1" dirty="0">
              <a:latin typeface="Calibri" pitchFamily="34" charset="0"/>
              <a:cs typeface="Calibri" pitchFamily="34" charset="0"/>
            </a:rPr>
            <a:t>The order of the rows and columns is immaterial in a DBMS.</a:t>
          </a:r>
        </a:p>
      </dgm:t>
    </dgm:pt>
    <dgm:pt modelId="{5B9C6E24-0ABD-40ED-8345-0097AC1D0F2A}" type="parTrans" cxnId="{188AE3C8-D38C-4163-AD6D-7211DD8674CE}">
      <dgm:prSet/>
      <dgm:spPr/>
      <dgm:t>
        <a:bodyPr/>
        <a:lstStyle/>
        <a:p>
          <a:endParaRPr lang="en-US"/>
        </a:p>
      </dgm:t>
    </dgm:pt>
    <dgm:pt modelId="{9D64FF72-7579-4988-8BDC-DCC1D0B75638}" type="sibTrans" cxnId="{188AE3C8-D38C-4163-AD6D-7211DD8674CE}">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9"/>
      <dgm:spPr/>
    </dgm:pt>
    <dgm:pt modelId="{46B940FC-8FA1-4568-B447-0EEB4A38217C}" type="pres">
      <dgm:prSet presAssocID="{D9B449A0-FF94-4713-9A9A-058D7F6B71B9}" presName="parentText" presStyleLbl="node1" presStyleIdx="0" presStyleCnt="9" custScaleX="128571"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9">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9"/>
      <dgm:spPr/>
    </dgm:pt>
    <dgm:pt modelId="{9CD06469-F34B-4432-ADB5-7C825FE94111}" type="pres">
      <dgm:prSet presAssocID="{E2855558-389B-4591-8564-2A29B4C32D65}" presName="parentText" presStyleLbl="node1" presStyleIdx="1" presStyleCnt="9">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9">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9"/>
      <dgm:spPr/>
    </dgm:pt>
    <dgm:pt modelId="{EEBD306F-2B9A-4D2B-9193-3D815715E159}" type="pres">
      <dgm:prSet presAssocID="{AF1790DE-E36E-4506-8B4B-73498403BC3A}" presName="parentText" presStyleLbl="node1" presStyleIdx="2" presStyleCnt="9">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9">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9"/>
      <dgm:spPr/>
    </dgm:pt>
    <dgm:pt modelId="{EC1C5D96-D4E0-4B13-B90D-0A1CD7988876}" type="pres">
      <dgm:prSet presAssocID="{92E0BEA3-0319-4FBB-8D06-F523A0F31AFE}" presName="parentText" presStyleLbl="node1" presStyleIdx="3" presStyleCnt="9">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9">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9"/>
      <dgm:spPr/>
    </dgm:pt>
    <dgm:pt modelId="{274FBB78-BBC1-4EBB-8038-D9338A246E2B}" type="pres">
      <dgm:prSet presAssocID="{246689C4-6F96-4EC5-9609-1DF9B1589526}" presName="parentText" presStyleLbl="node1" presStyleIdx="4" presStyleCnt="9" custScaleX="122449">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9">
        <dgm:presLayoutVars>
          <dgm:bulletEnabled val="1"/>
        </dgm:presLayoutVars>
      </dgm:prSet>
      <dgm:spPr>
        <a:solidFill>
          <a:schemeClr val="lt1">
            <a:hueOff val="0"/>
            <a:satOff val="0"/>
            <a:lumOff val="0"/>
            <a:alpha val="0"/>
          </a:scheme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9"/>
      <dgm:spPr/>
    </dgm:pt>
    <dgm:pt modelId="{3EDEEC74-B359-4170-BB40-8D96C10D24C9}" type="pres">
      <dgm:prSet presAssocID="{ACF908AD-BEE5-4021-AA41-E00BD7C9238B}" presName="parentText" presStyleLbl="node1" presStyleIdx="5" presStyleCnt="9">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9">
        <dgm:presLayoutVars>
          <dgm:bulletEnabled val="1"/>
        </dgm:presLayoutVars>
      </dgm:prSet>
      <dgm:spPr>
        <a:solidFill>
          <a:schemeClr val="lt1">
            <a:hueOff val="0"/>
            <a:satOff val="0"/>
            <a:lumOff val="0"/>
            <a:alpha val="0"/>
          </a:schemeClr>
        </a:solidFill>
      </dgm:spPr>
    </dgm:pt>
    <dgm:pt modelId="{4D469403-A77D-4B1E-ADAA-AB80173EDA4D}" type="pres">
      <dgm:prSet presAssocID="{A473C9CF-36B4-49B7-9081-1B9C59577168}" presName="spaceBetweenRectangles" presStyleCnt="0"/>
      <dgm:spPr/>
    </dgm:pt>
    <dgm:pt modelId="{0892419F-4FE9-423E-8AF5-22A544201F1D}" type="pres">
      <dgm:prSet presAssocID="{FD3A0B60-2EF7-4982-9FE8-43ADEF23F2D0}" presName="parentLin" presStyleCnt="0"/>
      <dgm:spPr/>
    </dgm:pt>
    <dgm:pt modelId="{168EAD0B-A038-4996-BD91-1E1682197A09}" type="pres">
      <dgm:prSet presAssocID="{FD3A0B60-2EF7-4982-9FE8-43ADEF23F2D0}" presName="parentLeftMargin" presStyleLbl="node1" presStyleIdx="5" presStyleCnt="9"/>
      <dgm:spPr/>
    </dgm:pt>
    <dgm:pt modelId="{53FADD76-E1C4-44C1-8E32-9B6B833850B6}" type="pres">
      <dgm:prSet presAssocID="{FD3A0B60-2EF7-4982-9FE8-43ADEF23F2D0}" presName="parentText" presStyleLbl="node1" presStyleIdx="6" presStyleCnt="9" custScaleX="114286">
        <dgm:presLayoutVars>
          <dgm:chMax val="0"/>
          <dgm:bulletEnabled val="1"/>
        </dgm:presLayoutVars>
      </dgm:prSet>
      <dgm:spPr/>
    </dgm:pt>
    <dgm:pt modelId="{7F61AE3A-BE57-4086-96EC-2C70CD2DF144}" type="pres">
      <dgm:prSet presAssocID="{FD3A0B60-2EF7-4982-9FE8-43ADEF23F2D0}" presName="negativeSpace" presStyleCnt="0"/>
      <dgm:spPr/>
    </dgm:pt>
    <dgm:pt modelId="{2C8567FF-ED82-4972-A396-1A721F6BDABB}" type="pres">
      <dgm:prSet presAssocID="{FD3A0B60-2EF7-4982-9FE8-43ADEF23F2D0}" presName="childText" presStyleLbl="conFgAcc1" presStyleIdx="6" presStyleCnt="9">
        <dgm:presLayoutVars>
          <dgm:bulletEnabled val="1"/>
        </dgm:presLayoutVars>
      </dgm:prSet>
      <dgm:spPr>
        <a:solidFill>
          <a:schemeClr val="lt1">
            <a:hueOff val="0"/>
            <a:satOff val="0"/>
            <a:lumOff val="0"/>
            <a:alpha val="0"/>
          </a:schemeClr>
        </a:solidFill>
      </dgm:spPr>
    </dgm:pt>
    <dgm:pt modelId="{AAE8D457-1EB1-4FFF-84F4-6A83CD7372AB}" type="pres">
      <dgm:prSet presAssocID="{575BC794-EDB7-4C5D-A0F1-0D433DA7919D}" presName="spaceBetweenRectangles" presStyleCnt="0"/>
      <dgm:spPr/>
    </dgm:pt>
    <dgm:pt modelId="{141D30A7-6695-42DE-BA67-ECF38FA8C349}" type="pres">
      <dgm:prSet presAssocID="{B4DFF3BB-6088-48EB-A335-68339F7F09D1}" presName="parentLin" presStyleCnt="0"/>
      <dgm:spPr/>
    </dgm:pt>
    <dgm:pt modelId="{C0AA7817-77F6-4826-97D4-82FFD109F4F0}" type="pres">
      <dgm:prSet presAssocID="{B4DFF3BB-6088-48EB-A335-68339F7F09D1}" presName="parentLeftMargin" presStyleLbl="node1" presStyleIdx="6" presStyleCnt="9"/>
      <dgm:spPr/>
    </dgm:pt>
    <dgm:pt modelId="{89466800-D1C5-421C-9C05-7532F83522C0}" type="pres">
      <dgm:prSet presAssocID="{B4DFF3BB-6088-48EB-A335-68339F7F09D1}" presName="parentText" presStyleLbl="node1" presStyleIdx="7" presStyleCnt="9" custScaleX="100711">
        <dgm:presLayoutVars>
          <dgm:chMax val="0"/>
          <dgm:bulletEnabled val="1"/>
        </dgm:presLayoutVars>
      </dgm:prSet>
      <dgm:spPr/>
    </dgm:pt>
    <dgm:pt modelId="{61BF4DD8-A6FA-4115-9766-093AFF6B3FC7}" type="pres">
      <dgm:prSet presAssocID="{B4DFF3BB-6088-48EB-A335-68339F7F09D1}" presName="negativeSpace" presStyleCnt="0"/>
      <dgm:spPr/>
    </dgm:pt>
    <dgm:pt modelId="{57B0FF2F-07B6-474C-B1F2-787A2C18C49E}" type="pres">
      <dgm:prSet presAssocID="{B4DFF3BB-6088-48EB-A335-68339F7F09D1}" presName="childText" presStyleLbl="conFgAcc1" presStyleIdx="7" presStyleCnt="9">
        <dgm:presLayoutVars>
          <dgm:bulletEnabled val="1"/>
        </dgm:presLayoutVars>
      </dgm:prSet>
      <dgm:spPr>
        <a:solidFill>
          <a:schemeClr val="lt1">
            <a:hueOff val="0"/>
            <a:satOff val="0"/>
            <a:lumOff val="0"/>
            <a:alpha val="0"/>
          </a:schemeClr>
        </a:solidFill>
      </dgm:spPr>
    </dgm:pt>
    <dgm:pt modelId="{9D1D4AEB-7955-472E-BF8A-47E5C4E7ADBD}" type="pres">
      <dgm:prSet presAssocID="{66ECBB95-ABC8-4BB3-97D9-AD5EE8298B73}" presName="spaceBetweenRectangles" presStyleCnt="0"/>
      <dgm:spPr/>
    </dgm:pt>
    <dgm:pt modelId="{08DD1572-3AC0-4E66-A557-F9AC6DE17154}" type="pres">
      <dgm:prSet presAssocID="{A7AA8F97-47AB-432D-ABCC-ADE9826BA243}" presName="parentLin" presStyleCnt="0"/>
      <dgm:spPr/>
    </dgm:pt>
    <dgm:pt modelId="{9D1F65F8-E5A1-430B-86F0-B3B92B20AC2C}" type="pres">
      <dgm:prSet presAssocID="{A7AA8F97-47AB-432D-ABCC-ADE9826BA243}" presName="parentLeftMargin" presStyleLbl="node1" presStyleIdx="7" presStyleCnt="9"/>
      <dgm:spPr/>
    </dgm:pt>
    <dgm:pt modelId="{B3D8F730-6D76-4537-B4EB-5D22C52B1DFE}" type="pres">
      <dgm:prSet presAssocID="{A7AA8F97-47AB-432D-ABCC-ADE9826BA243}" presName="parentText" presStyleLbl="node1" presStyleIdx="8" presStyleCnt="9">
        <dgm:presLayoutVars>
          <dgm:chMax val="0"/>
          <dgm:bulletEnabled val="1"/>
        </dgm:presLayoutVars>
      </dgm:prSet>
      <dgm:spPr/>
    </dgm:pt>
    <dgm:pt modelId="{B19E8F9C-96C6-4F6B-8ED8-A1FC9D0DD296}" type="pres">
      <dgm:prSet presAssocID="{A7AA8F97-47AB-432D-ABCC-ADE9826BA243}" presName="negativeSpace" presStyleCnt="0"/>
      <dgm:spPr/>
    </dgm:pt>
    <dgm:pt modelId="{C0973DBF-B231-4301-93C5-36A6E4B97EDE}" type="pres">
      <dgm:prSet presAssocID="{A7AA8F97-47AB-432D-ABCC-ADE9826BA243}" presName="childText" presStyleLbl="conFgAcc1" presStyleIdx="8" presStyleCnt="9">
        <dgm:presLayoutVars>
          <dgm:bulletEnabled val="1"/>
        </dgm:presLayoutVars>
      </dgm:prSet>
      <dgm:spPr>
        <a:solidFill>
          <a:schemeClr val="lt1">
            <a:hueOff val="0"/>
            <a:satOff val="0"/>
            <a:lumOff val="0"/>
            <a:alpha val="0"/>
          </a:schemeClr>
        </a:solidFill>
      </dgm:spPr>
    </dgm:pt>
  </dgm:ptLst>
  <dgm:cxnLst>
    <dgm:cxn modelId="{FAB6AD07-D8C9-4CC8-B5CF-0779C90ECEB2}" type="presOf" srcId="{B4DFF3BB-6088-48EB-A335-68339F7F09D1}" destId="{C0AA7817-77F6-4826-97D4-82FFD109F4F0}"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DEBB711A-0DEC-46CB-B08E-AD413D57CD15}" type="presOf" srcId="{ACF908AD-BEE5-4021-AA41-E00BD7C9238B}" destId="{3EDEEC74-B359-4170-BB40-8D96C10D24C9}" srcOrd="1" destOrd="0" presId="urn:microsoft.com/office/officeart/2005/8/layout/list1"/>
    <dgm:cxn modelId="{D913BD1A-60DD-4323-A26F-4A5C13C7DE0B}" type="presOf" srcId="{B4DFF3BB-6088-48EB-A335-68339F7F09D1}" destId="{89466800-D1C5-421C-9C05-7532F83522C0}" srcOrd="1" destOrd="0" presId="urn:microsoft.com/office/officeart/2005/8/layout/list1"/>
    <dgm:cxn modelId="{A17DF321-D42C-4D8D-9DE0-04E6658EDDB1}" type="presOf" srcId="{246689C4-6F96-4EC5-9609-1DF9B1589526}" destId="{381A60EF-0C43-4423-B991-350FA7A2C3C7}" srcOrd="0" destOrd="0" presId="urn:microsoft.com/office/officeart/2005/8/layout/list1"/>
    <dgm:cxn modelId="{BDBC9724-8431-4097-B4C9-2C68C9088431}" type="presOf" srcId="{91346CAC-A78E-4DA3-B22E-CEA49EBE4226}" destId="{377BF09A-222E-4937-A795-7A4258D0F5D6}" srcOrd="0" destOrd="0" presId="urn:microsoft.com/office/officeart/2005/8/layout/list1"/>
    <dgm:cxn modelId="{F5C08831-61F4-4C99-8FAD-496F6E6604E8}" type="presOf" srcId="{D9B449A0-FF94-4713-9A9A-058D7F6B71B9}" destId="{46B940FC-8FA1-4568-B447-0EEB4A38217C}" srcOrd="1" destOrd="0" presId="urn:microsoft.com/office/officeart/2005/8/layout/list1"/>
    <dgm:cxn modelId="{6A4C263A-4067-430B-B58A-06412BAEE750}" srcId="{91346CAC-A78E-4DA3-B22E-CEA49EBE4226}" destId="{B4DFF3BB-6088-48EB-A335-68339F7F09D1}" srcOrd="7" destOrd="0" parTransId="{D857F548-9CF3-4A3F-9686-5BBB77D0229F}" sibTransId="{66ECBB95-ABC8-4BB3-97D9-AD5EE8298B73}"/>
    <dgm:cxn modelId="{F617DD40-16ED-43C8-8C45-8349791897C0}" srcId="{91346CAC-A78E-4DA3-B22E-CEA49EBE4226}" destId="{ACF908AD-BEE5-4021-AA41-E00BD7C9238B}" srcOrd="5" destOrd="0" parTransId="{3F4C4D51-2B1C-48AB-8427-FF00F9B72100}" sibTransId="{A473C9CF-36B4-49B7-9081-1B9C59577168}"/>
    <dgm:cxn modelId="{291BBF5D-3916-48D9-9442-DAFDA8751056}" type="presOf" srcId="{AF1790DE-E36E-4506-8B4B-73498403BC3A}" destId="{A1E54DF6-9C4C-426D-98EB-FFBF48F1924C}" srcOrd="0" destOrd="0" presId="urn:microsoft.com/office/officeart/2005/8/layout/list1"/>
    <dgm:cxn modelId="{AC36FB61-C1D3-4761-A41D-D74233E3AB8F}" type="presOf" srcId="{A7AA8F97-47AB-432D-ABCC-ADE9826BA243}" destId="{B3D8F730-6D76-4537-B4EB-5D22C52B1DFE}" srcOrd="1"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7DE7ED6B-7F65-45D8-945C-81D17921667D}" srcId="{91346CAC-A78E-4DA3-B22E-CEA49EBE4226}" destId="{FD3A0B60-2EF7-4982-9FE8-43ADEF23F2D0}" srcOrd="6" destOrd="0" parTransId="{2B6CF184-404A-4541-AE61-50C1E6CC5351}" sibTransId="{575BC794-EDB7-4C5D-A0F1-0D433DA7919D}"/>
    <dgm:cxn modelId="{B24AF26D-CEE3-4869-84C7-1885C70E2D09}" type="presOf" srcId="{92E0BEA3-0319-4FBB-8D06-F523A0F31AFE}" destId="{2F6DCFC7-B128-4075-85AB-63906F54F199}"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3E790782-B996-4262-A14E-C4303B6C19FF}" type="presOf" srcId="{FD3A0B60-2EF7-4982-9FE8-43ADEF23F2D0}" destId="{168EAD0B-A038-4996-BD91-1E1682197A09}" srcOrd="0" destOrd="0" presId="urn:microsoft.com/office/officeart/2005/8/layout/list1"/>
    <dgm:cxn modelId="{CD28DBA6-E6EE-46BE-8B11-227F1E6ED124}" type="presOf" srcId="{AF1790DE-E36E-4506-8B4B-73498403BC3A}" destId="{EEBD306F-2B9A-4D2B-9193-3D815715E159}" srcOrd="1" destOrd="0" presId="urn:microsoft.com/office/officeart/2005/8/layout/list1"/>
    <dgm:cxn modelId="{60F665AA-BE91-4313-9057-7F4DF27BAB0F}" type="presOf" srcId="{ACF908AD-BEE5-4021-AA41-E00BD7C9238B}" destId="{4C6D4975-FB9C-4CAE-83B4-368895793DA2}" srcOrd="0" destOrd="0" presId="urn:microsoft.com/office/officeart/2005/8/layout/list1"/>
    <dgm:cxn modelId="{7E64FBC0-6285-4E23-966B-54EA6AB2B65C}" type="presOf" srcId="{246689C4-6F96-4EC5-9609-1DF9B1589526}" destId="{274FBB78-BBC1-4EBB-8038-D9338A246E2B}" srcOrd="1" destOrd="0" presId="urn:microsoft.com/office/officeart/2005/8/layout/list1"/>
    <dgm:cxn modelId="{188AE3C8-D38C-4163-AD6D-7211DD8674CE}" srcId="{91346CAC-A78E-4DA3-B22E-CEA49EBE4226}" destId="{A7AA8F97-47AB-432D-ABCC-ADE9826BA243}" srcOrd="8" destOrd="0" parTransId="{5B9C6E24-0ABD-40ED-8345-0097AC1D0F2A}" sibTransId="{9D64FF72-7579-4988-8BDC-DCC1D0B75638}"/>
    <dgm:cxn modelId="{AE23F4D4-24FB-4496-84B3-3A88165DD5FB}" type="presOf" srcId="{D9B449A0-FF94-4713-9A9A-058D7F6B71B9}" destId="{F795D8E3-ADA7-4953-8642-733E088841CD}" srcOrd="0" destOrd="0" presId="urn:microsoft.com/office/officeart/2005/8/layout/list1"/>
    <dgm:cxn modelId="{1CA12BD5-2BF3-485D-AE17-789417158F3E}" type="presOf" srcId="{E2855558-389B-4591-8564-2A29B4C32D65}" destId="{643F61F5-F617-478B-A953-7E4573D0220D}" srcOrd="0" destOrd="0" presId="urn:microsoft.com/office/officeart/2005/8/layout/list1"/>
    <dgm:cxn modelId="{19F28BE1-E838-4623-8A28-B7366E3E634E}" type="presOf" srcId="{E2855558-389B-4591-8564-2A29B4C32D65}" destId="{9CD06469-F34B-4432-ADB5-7C825FE94111}" srcOrd="1" destOrd="0" presId="urn:microsoft.com/office/officeart/2005/8/layout/list1"/>
    <dgm:cxn modelId="{4A197BE3-4D21-46F7-90A5-DE6C523F4AE6}" type="presOf" srcId="{A7AA8F97-47AB-432D-ABCC-ADE9826BA243}" destId="{9D1F65F8-E5A1-430B-86F0-B3B92B20AC2C}" srcOrd="0" destOrd="0" presId="urn:microsoft.com/office/officeart/2005/8/layout/list1"/>
    <dgm:cxn modelId="{256184EF-E660-473F-9F1A-914F89A53A80}" type="presOf" srcId="{FD3A0B60-2EF7-4982-9FE8-43ADEF23F2D0}" destId="{53FADD76-E1C4-44C1-8E32-9B6B833850B6}"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E4347FFF-AF3B-41FC-96D6-23C1E8F3FD79}" type="presOf" srcId="{92E0BEA3-0319-4FBB-8D06-F523A0F31AFE}" destId="{EC1C5D96-D4E0-4B13-B90D-0A1CD7988876}" srcOrd="1" destOrd="0" presId="urn:microsoft.com/office/officeart/2005/8/layout/list1"/>
    <dgm:cxn modelId="{5121202F-B109-43A7-934E-4B1398D764CA}" type="presParOf" srcId="{377BF09A-222E-4937-A795-7A4258D0F5D6}" destId="{ED0E1027-549B-49E6-9D59-3B13C1AC4FD2}" srcOrd="0" destOrd="0" presId="urn:microsoft.com/office/officeart/2005/8/layout/list1"/>
    <dgm:cxn modelId="{E1BF8FA3-6B74-45E2-BEC4-CAE301867D3C}" type="presParOf" srcId="{ED0E1027-549B-49E6-9D59-3B13C1AC4FD2}" destId="{F795D8E3-ADA7-4953-8642-733E088841CD}" srcOrd="0" destOrd="0" presId="urn:microsoft.com/office/officeart/2005/8/layout/list1"/>
    <dgm:cxn modelId="{527262D8-2166-461D-A5EE-7108F2766B48}" type="presParOf" srcId="{ED0E1027-549B-49E6-9D59-3B13C1AC4FD2}" destId="{46B940FC-8FA1-4568-B447-0EEB4A38217C}" srcOrd="1" destOrd="0" presId="urn:microsoft.com/office/officeart/2005/8/layout/list1"/>
    <dgm:cxn modelId="{75F10C2C-6A5B-462F-AA3B-A3E947A6E5AC}" type="presParOf" srcId="{377BF09A-222E-4937-A795-7A4258D0F5D6}" destId="{E375144E-1A36-4173-80BF-99CA453AF7E6}" srcOrd="1" destOrd="0" presId="urn:microsoft.com/office/officeart/2005/8/layout/list1"/>
    <dgm:cxn modelId="{8898406F-3BCB-4E4D-BD22-94DC5547BCD5}" type="presParOf" srcId="{377BF09A-222E-4937-A795-7A4258D0F5D6}" destId="{FE437422-C560-4C42-8C7A-0DA04E55B9BB}" srcOrd="2" destOrd="0" presId="urn:microsoft.com/office/officeart/2005/8/layout/list1"/>
    <dgm:cxn modelId="{567F47E0-0BAF-4DCC-A8F7-4A02E89401CE}" type="presParOf" srcId="{377BF09A-222E-4937-A795-7A4258D0F5D6}" destId="{0B9E0790-3332-4252-B645-DA100988A8BD}" srcOrd="3" destOrd="0" presId="urn:microsoft.com/office/officeart/2005/8/layout/list1"/>
    <dgm:cxn modelId="{2C7E4560-63F1-4FE7-B87D-3D4C466D493D}" type="presParOf" srcId="{377BF09A-222E-4937-A795-7A4258D0F5D6}" destId="{BFEA5445-50DE-4684-987E-9F1F651A7CB1}" srcOrd="4" destOrd="0" presId="urn:microsoft.com/office/officeart/2005/8/layout/list1"/>
    <dgm:cxn modelId="{B48CC8E9-89AC-446D-934B-0752C3C3EF85}" type="presParOf" srcId="{BFEA5445-50DE-4684-987E-9F1F651A7CB1}" destId="{643F61F5-F617-478B-A953-7E4573D0220D}" srcOrd="0" destOrd="0" presId="urn:microsoft.com/office/officeart/2005/8/layout/list1"/>
    <dgm:cxn modelId="{DE509758-FA35-48E9-A31F-01424A9129ED}" type="presParOf" srcId="{BFEA5445-50DE-4684-987E-9F1F651A7CB1}" destId="{9CD06469-F34B-4432-ADB5-7C825FE94111}" srcOrd="1" destOrd="0" presId="urn:microsoft.com/office/officeart/2005/8/layout/list1"/>
    <dgm:cxn modelId="{F2CB8387-469A-478D-A1B9-B8B3F0D7C49B}" type="presParOf" srcId="{377BF09A-222E-4937-A795-7A4258D0F5D6}" destId="{F1C435CB-0864-441B-8524-6DD2EE189DE5}" srcOrd="5" destOrd="0" presId="urn:microsoft.com/office/officeart/2005/8/layout/list1"/>
    <dgm:cxn modelId="{683C04F0-6370-4F84-B9D1-FDFAB5113D59}" type="presParOf" srcId="{377BF09A-222E-4937-A795-7A4258D0F5D6}" destId="{C6EBB0DE-782D-4729-AC1B-AFD6DD05183B}" srcOrd="6" destOrd="0" presId="urn:microsoft.com/office/officeart/2005/8/layout/list1"/>
    <dgm:cxn modelId="{950BCF08-4D01-4C09-9D86-F87B1CF8CA3B}" type="presParOf" srcId="{377BF09A-222E-4937-A795-7A4258D0F5D6}" destId="{FFB6C9BD-743C-4271-96CE-B4DCBC77FDF8}" srcOrd="7" destOrd="0" presId="urn:microsoft.com/office/officeart/2005/8/layout/list1"/>
    <dgm:cxn modelId="{9ECAEFA3-9B15-4F0E-A646-5991F6F7CF45}" type="presParOf" srcId="{377BF09A-222E-4937-A795-7A4258D0F5D6}" destId="{6FECFA36-77DF-4D44-A0EE-86BBB75610EB}" srcOrd="8" destOrd="0" presId="urn:microsoft.com/office/officeart/2005/8/layout/list1"/>
    <dgm:cxn modelId="{3C930BB4-4ACE-4901-9B9D-58B56AC14204}" type="presParOf" srcId="{6FECFA36-77DF-4D44-A0EE-86BBB75610EB}" destId="{A1E54DF6-9C4C-426D-98EB-FFBF48F1924C}" srcOrd="0" destOrd="0" presId="urn:microsoft.com/office/officeart/2005/8/layout/list1"/>
    <dgm:cxn modelId="{7B33E134-2508-4F1D-9FD9-65D7EE1D31E2}" type="presParOf" srcId="{6FECFA36-77DF-4D44-A0EE-86BBB75610EB}" destId="{EEBD306F-2B9A-4D2B-9193-3D815715E159}" srcOrd="1" destOrd="0" presId="urn:microsoft.com/office/officeart/2005/8/layout/list1"/>
    <dgm:cxn modelId="{B104CA79-1BD2-4101-B235-64E3FA90778C}" type="presParOf" srcId="{377BF09A-222E-4937-A795-7A4258D0F5D6}" destId="{D60276C3-8AA5-49E7-A53A-2AD0071F10C7}" srcOrd="9" destOrd="0" presId="urn:microsoft.com/office/officeart/2005/8/layout/list1"/>
    <dgm:cxn modelId="{0CEB16B9-6913-4269-A500-D0C30ACABBA2}" type="presParOf" srcId="{377BF09A-222E-4937-A795-7A4258D0F5D6}" destId="{651F067F-7FD3-49A0-930F-C390710D14CC}" srcOrd="10" destOrd="0" presId="urn:microsoft.com/office/officeart/2005/8/layout/list1"/>
    <dgm:cxn modelId="{EF0C0086-A150-4A81-B819-798973ECCA63}" type="presParOf" srcId="{377BF09A-222E-4937-A795-7A4258D0F5D6}" destId="{0DBAD9B9-D831-41B3-A7AB-BA43EC772A23}" srcOrd="11" destOrd="0" presId="urn:microsoft.com/office/officeart/2005/8/layout/list1"/>
    <dgm:cxn modelId="{60BC1149-0919-4865-AC1A-996C71A2DA99}" type="presParOf" srcId="{377BF09A-222E-4937-A795-7A4258D0F5D6}" destId="{9FBB05F6-6B43-4838-BB56-D8204B1DFDBB}" srcOrd="12" destOrd="0" presId="urn:microsoft.com/office/officeart/2005/8/layout/list1"/>
    <dgm:cxn modelId="{CA72B8E5-6308-4ACB-B6D1-DE5A3736684F}" type="presParOf" srcId="{9FBB05F6-6B43-4838-BB56-D8204B1DFDBB}" destId="{2F6DCFC7-B128-4075-85AB-63906F54F199}" srcOrd="0" destOrd="0" presId="urn:microsoft.com/office/officeart/2005/8/layout/list1"/>
    <dgm:cxn modelId="{434AD3DE-88D7-4A2D-A2BA-4D7A3161F38F}" type="presParOf" srcId="{9FBB05F6-6B43-4838-BB56-D8204B1DFDBB}" destId="{EC1C5D96-D4E0-4B13-B90D-0A1CD7988876}" srcOrd="1" destOrd="0" presId="urn:microsoft.com/office/officeart/2005/8/layout/list1"/>
    <dgm:cxn modelId="{EAA8737D-A157-4106-925B-089DD369F50F}" type="presParOf" srcId="{377BF09A-222E-4937-A795-7A4258D0F5D6}" destId="{397FDA66-0FF2-46F7-8CE5-9F46C70CC2C1}" srcOrd="13" destOrd="0" presId="urn:microsoft.com/office/officeart/2005/8/layout/list1"/>
    <dgm:cxn modelId="{FB68E345-E825-4E39-A78C-D28C2D5BC0BF}" type="presParOf" srcId="{377BF09A-222E-4937-A795-7A4258D0F5D6}" destId="{F50AFCC0-5C68-4512-ACDD-23FE4FACC4F8}" srcOrd="14" destOrd="0" presId="urn:microsoft.com/office/officeart/2005/8/layout/list1"/>
    <dgm:cxn modelId="{C6601918-8341-46C6-9E4B-96191F1F8AF3}" type="presParOf" srcId="{377BF09A-222E-4937-A795-7A4258D0F5D6}" destId="{6D7C75E7-980E-47BF-9C8D-00ACBC24A328}" srcOrd="15" destOrd="0" presId="urn:microsoft.com/office/officeart/2005/8/layout/list1"/>
    <dgm:cxn modelId="{6AA54EEC-D195-472C-9792-150A5B05A991}" type="presParOf" srcId="{377BF09A-222E-4937-A795-7A4258D0F5D6}" destId="{A95A0334-4C97-4DE8-A23B-974ACE57EEC7}" srcOrd="16" destOrd="0" presId="urn:microsoft.com/office/officeart/2005/8/layout/list1"/>
    <dgm:cxn modelId="{247D4524-6F28-40FC-8347-AD99EBCF6BFB}" type="presParOf" srcId="{A95A0334-4C97-4DE8-A23B-974ACE57EEC7}" destId="{381A60EF-0C43-4423-B991-350FA7A2C3C7}" srcOrd="0" destOrd="0" presId="urn:microsoft.com/office/officeart/2005/8/layout/list1"/>
    <dgm:cxn modelId="{B6B1BB60-E9CE-49F3-AE38-8DBD15167583}" type="presParOf" srcId="{A95A0334-4C97-4DE8-A23B-974ACE57EEC7}" destId="{274FBB78-BBC1-4EBB-8038-D9338A246E2B}" srcOrd="1" destOrd="0" presId="urn:microsoft.com/office/officeart/2005/8/layout/list1"/>
    <dgm:cxn modelId="{7647A819-24C6-4A90-9727-0D283D6E6DDB}" type="presParOf" srcId="{377BF09A-222E-4937-A795-7A4258D0F5D6}" destId="{DA9491EB-07C2-41F2-9F49-16D65D70B9E1}" srcOrd="17" destOrd="0" presId="urn:microsoft.com/office/officeart/2005/8/layout/list1"/>
    <dgm:cxn modelId="{6CAF50D1-DE92-415F-A8D8-3901D87D34DB}" type="presParOf" srcId="{377BF09A-222E-4937-A795-7A4258D0F5D6}" destId="{2086B887-67F7-4A1B-BADA-8683DBD47710}" srcOrd="18" destOrd="0" presId="urn:microsoft.com/office/officeart/2005/8/layout/list1"/>
    <dgm:cxn modelId="{19555C37-086B-4008-A9E6-F4D5CC477B5D}" type="presParOf" srcId="{377BF09A-222E-4937-A795-7A4258D0F5D6}" destId="{BB27AAB1-7AEF-434C-87C3-D9EC83C101A8}" srcOrd="19" destOrd="0" presId="urn:microsoft.com/office/officeart/2005/8/layout/list1"/>
    <dgm:cxn modelId="{538BD174-8A8A-471D-B9A1-1BE4708EC647}" type="presParOf" srcId="{377BF09A-222E-4937-A795-7A4258D0F5D6}" destId="{335BEFCD-88CB-4D9B-B51D-6A7B8B8C5B1D}" srcOrd="20" destOrd="0" presId="urn:microsoft.com/office/officeart/2005/8/layout/list1"/>
    <dgm:cxn modelId="{6D454C1C-61A5-4128-8565-18D4EB0178A5}" type="presParOf" srcId="{335BEFCD-88CB-4D9B-B51D-6A7B8B8C5B1D}" destId="{4C6D4975-FB9C-4CAE-83B4-368895793DA2}" srcOrd="0" destOrd="0" presId="urn:microsoft.com/office/officeart/2005/8/layout/list1"/>
    <dgm:cxn modelId="{39D158AA-FA51-4013-9F82-AFF3D0F6393E}" type="presParOf" srcId="{335BEFCD-88CB-4D9B-B51D-6A7B8B8C5B1D}" destId="{3EDEEC74-B359-4170-BB40-8D96C10D24C9}" srcOrd="1" destOrd="0" presId="urn:microsoft.com/office/officeart/2005/8/layout/list1"/>
    <dgm:cxn modelId="{D9540FB4-94A8-4106-B647-C839A0DD8618}" type="presParOf" srcId="{377BF09A-222E-4937-A795-7A4258D0F5D6}" destId="{399E43D3-3E08-456D-85DF-64BA28E3CC23}" srcOrd="21" destOrd="0" presId="urn:microsoft.com/office/officeart/2005/8/layout/list1"/>
    <dgm:cxn modelId="{4300B6A4-E8C9-4FB8-B9F6-EC9886D709D5}" type="presParOf" srcId="{377BF09A-222E-4937-A795-7A4258D0F5D6}" destId="{2EBB4B53-46AB-41C5-859C-D0BE6E1B248C}" srcOrd="22" destOrd="0" presId="urn:microsoft.com/office/officeart/2005/8/layout/list1"/>
    <dgm:cxn modelId="{98203DAF-8BDA-480C-95F6-E96E6C05ABB3}" type="presParOf" srcId="{377BF09A-222E-4937-A795-7A4258D0F5D6}" destId="{4D469403-A77D-4B1E-ADAA-AB80173EDA4D}" srcOrd="23" destOrd="0" presId="urn:microsoft.com/office/officeart/2005/8/layout/list1"/>
    <dgm:cxn modelId="{E6680452-BA6B-47A4-B96F-846963DBE05C}" type="presParOf" srcId="{377BF09A-222E-4937-A795-7A4258D0F5D6}" destId="{0892419F-4FE9-423E-8AF5-22A544201F1D}" srcOrd="24" destOrd="0" presId="urn:microsoft.com/office/officeart/2005/8/layout/list1"/>
    <dgm:cxn modelId="{EABF4F8B-7098-46BE-8DC9-43493FF0CB98}" type="presParOf" srcId="{0892419F-4FE9-423E-8AF5-22A544201F1D}" destId="{168EAD0B-A038-4996-BD91-1E1682197A09}" srcOrd="0" destOrd="0" presId="urn:microsoft.com/office/officeart/2005/8/layout/list1"/>
    <dgm:cxn modelId="{01D0AD25-E28C-4499-A529-AE9CC644E983}" type="presParOf" srcId="{0892419F-4FE9-423E-8AF5-22A544201F1D}" destId="{53FADD76-E1C4-44C1-8E32-9B6B833850B6}" srcOrd="1" destOrd="0" presId="urn:microsoft.com/office/officeart/2005/8/layout/list1"/>
    <dgm:cxn modelId="{E5582191-30BC-4454-B9D5-44F6C86C3B88}" type="presParOf" srcId="{377BF09A-222E-4937-A795-7A4258D0F5D6}" destId="{7F61AE3A-BE57-4086-96EC-2C70CD2DF144}" srcOrd="25" destOrd="0" presId="urn:microsoft.com/office/officeart/2005/8/layout/list1"/>
    <dgm:cxn modelId="{41ED40C4-67ED-4995-AE2C-8B1E0D4475F6}" type="presParOf" srcId="{377BF09A-222E-4937-A795-7A4258D0F5D6}" destId="{2C8567FF-ED82-4972-A396-1A721F6BDABB}" srcOrd="26" destOrd="0" presId="urn:microsoft.com/office/officeart/2005/8/layout/list1"/>
    <dgm:cxn modelId="{D2E5EF16-2574-49DB-A8AA-249D38FE7EFD}" type="presParOf" srcId="{377BF09A-222E-4937-A795-7A4258D0F5D6}" destId="{AAE8D457-1EB1-4FFF-84F4-6A83CD7372AB}" srcOrd="27" destOrd="0" presId="urn:microsoft.com/office/officeart/2005/8/layout/list1"/>
    <dgm:cxn modelId="{A2278299-5C48-4B0C-8A5B-035A8F0BFB72}" type="presParOf" srcId="{377BF09A-222E-4937-A795-7A4258D0F5D6}" destId="{141D30A7-6695-42DE-BA67-ECF38FA8C349}" srcOrd="28" destOrd="0" presId="urn:microsoft.com/office/officeart/2005/8/layout/list1"/>
    <dgm:cxn modelId="{C0E76205-771D-4A4C-B6C4-15ADB5ECEA6F}" type="presParOf" srcId="{141D30A7-6695-42DE-BA67-ECF38FA8C349}" destId="{C0AA7817-77F6-4826-97D4-82FFD109F4F0}" srcOrd="0" destOrd="0" presId="urn:microsoft.com/office/officeart/2005/8/layout/list1"/>
    <dgm:cxn modelId="{F3925D40-7910-4D4B-8744-13C8D5D92DCA}" type="presParOf" srcId="{141D30A7-6695-42DE-BA67-ECF38FA8C349}" destId="{89466800-D1C5-421C-9C05-7532F83522C0}" srcOrd="1" destOrd="0" presId="urn:microsoft.com/office/officeart/2005/8/layout/list1"/>
    <dgm:cxn modelId="{19065745-A057-43ED-ADE8-76CC9E136EED}" type="presParOf" srcId="{377BF09A-222E-4937-A795-7A4258D0F5D6}" destId="{61BF4DD8-A6FA-4115-9766-093AFF6B3FC7}" srcOrd="29" destOrd="0" presId="urn:microsoft.com/office/officeart/2005/8/layout/list1"/>
    <dgm:cxn modelId="{CC98445D-F76C-489E-9C09-61A00C0DE416}" type="presParOf" srcId="{377BF09A-222E-4937-A795-7A4258D0F5D6}" destId="{57B0FF2F-07B6-474C-B1F2-787A2C18C49E}" srcOrd="30" destOrd="0" presId="urn:microsoft.com/office/officeart/2005/8/layout/list1"/>
    <dgm:cxn modelId="{72E5D2AB-DE1F-4031-BABD-4D58104BF8A5}" type="presParOf" srcId="{377BF09A-222E-4937-A795-7A4258D0F5D6}" destId="{9D1D4AEB-7955-472E-BF8A-47E5C4E7ADBD}" srcOrd="31" destOrd="0" presId="urn:microsoft.com/office/officeart/2005/8/layout/list1"/>
    <dgm:cxn modelId="{7BD9C660-91D9-44DD-9673-F953AA2C9CE6}" type="presParOf" srcId="{377BF09A-222E-4937-A795-7A4258D0F5D6}" destId="{08DD1572-3AC0-4E66-A557-F9AC6DE17154}" srcOrd="32" destOrd="0" presId="urn:microsoft.com/office/officeart/2005/8/layout/list1"/>
    <dgm:cxn modelId="{816CBBCB-BDA1-44CD-9CAB-4F99906998AE}" type="presParOf" srcId="{08DD1572-3AC0-4E66-A557-F9AC6DE17154}" destId="{9D1F65F8-E5A1-430B-86F0-B3B92B20AC2C}" srcOrd="0" destOrd="0" presId="urn:microsoft.com/office/officeart/2005/8/layout/list1"/>
    <dgm:cxn modelId="{D13A7899-188E-4F91-B521-89F765A04479}" type="presParOf" srcId="{08DD1572-3AC0-4E66-A557-F9AC6DE17154}" destId="{B3D8F730-6D76-4537-B4EB-5D22C52B1DFE}" srcOrd="1" destOrd="0" presId="urn:microsoft.com/office/officeart/2005/8/layout/list1"/>
    <dgm:cxn modelId="{F569B895-DD61-4AC2-89D0-D88F02573705}" type="presParOf" srcId="{377BF09A-222E-4937-A795-7A4258D0F5D6}" destId="{B19E8F9C-96C6-4F6B-8ED8-A1FC9D0DD296}" srcOrd="33" destOrd="0" presId="urn:microsoft.com/office/officeart/2005/8/layout/list1"/>
    <dgm:cxn modelId="{1F9AA941-71CD-48A4-BB45-4228C2EDCA21}" type="presParOf" srcId="{377BF09A-222E-4937-A795-7A4258D0F5D6}" destId="{C0973DBF-B231-4301-93C5-36A6E4B97EDE}"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The amount of redundancy in the stored data can be reduced</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No more inconsistencies in data</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The stored data can be shared</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a:latin typeface="Calibri" pitchFamily="34" charset="0"/>
              <a:cs typeface="Calibri" pitchFamily="34" charset="0"/>
            </a:rPr>
            <a:t>Security of data can be implemented</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a:latin typeface="Calibri" pitchFamily="34" charset="0"/>
              <a:cs typeface="Calibri" pitchFamily="34" charset="0"/>
            </a:rPr>
            <a:t>Standards can be set and followed</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a:latin typeface="Calibri" pitchFamily="34" charset="0"/>
              <a:cs typeface="Calibri" pitchFamily="34" charset="0"/>
            </a:rPr>
            <a:t>Data Integrity can be maintained</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pt>
    <dgm:pt modelId="{46B940FC-8FA1-4568-B447-0EEB4A38217C}" type="pres">
      <dgm:prSet presAssocID="{D9B449A0-FF94-4713-9A9A-058D7F6B71B9}" presName="parentText" presStyleLbl="node1" presStyleIdx="0" presStyleCnt="6" custScaleX="123129" custLinFactNeighborX="-4762"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pt>
    <dgm:pt modelId="{9CD06469-F34B-4432-ADB5-7C825FE94111}" type="pres">
      <dgm:prSet presAssocID="{E2855558-389B-4591-8564-2A29B4C32D65}" presName="parentText" presStyleLbl="node1" presStyleIdx="1" presStyleCnt="6">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pt>
    <dgm:pt modelId="{EEBD306F-2B9A-4D2B-9193-3D815715E159}" type="pres">
      <dgm:prSet presAssocID="{AF1790DE-E36E-4506-8B4B-73498403BC3A}" presName="parentText" presStyleLbl="node1" presStyleIdx="2" presStyleCnt="6">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pt>
    <dgm:pt modelId="{EC1C5D96-D4E0-4B13-B90D-0A1CD7988876}" type="pres">
      <dgm:prSet presAssocID="{92E0BEA3-0319-4FBB-8D06-F523A0F31AFE}" presName="parentText" presStyleLbl="node1" presStyleIdx="3" presStyleCnt="6">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pt>
    <dgm:pt modelId="{274FBB78-BBC1-4EBB-8038-D9338A246E2B}" type="pres">
      <dgm:prSet presAssocID="{246689C4-6F96-4EC5-9609-1DF9B1589526}" presName="parentText" presStyleLbl="node1" presStyleIdx="4" presStyleCnt="6">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pt>
    <dgm:pt modelId="{3EDEEC74-B359-4170-BB40-8D96C10D24C9}" type="pres">
      <dgm:prSet presAssocID="{ACF908AD-BEE5-4021-AA41-E00BD7C9238B}" presName="parentText" presStyleLbl="node1" presStyleIdx="5" presStyleCnt="6">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11C1CC24-D377-4108-9E22-328A07423A8E}" type="presOf" srcId="{92E0BEA3-0319-4FBB-8D06-F523A0F31AFE}" destId="{2F6DCFC7-B128-4075-85AB-63906F54F199}" srcOrd="0" destOrd="0" presId="urn:microsoft.com/office/officeart/2005/8/layout/list1"/>
    <dgm:cxn modelId="{5662D529-EEBD-4DF0-BE3C-9F1476DE524F}" type="presOf" srcId="{E2855558-389B-4591-8564-2A29B4C32D65}" destId="{9CD06469-F34B-4432-ADB5-7C825FE94111}" srcOrd="1"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F5B7D45C-9813-49A5-B8B3-2CA8706F5653}" type="presOf" srcId="{ACF908AD-BEE5-4021-AA41-E00BD7C9238B}" destId="{3EDEEC74-B359-4170-BB40-8D96C10D24C9}" srcOrd="1" destOrd="0" presId="urn:microsoft.com/office/officeart/2005/8/layout/list1"/>
    <dgm:cxn modelId="{B1C93B5F-43DC-48EC-8E29-8C8D1381350B}" type="presOf" srcId="{D9B449A0-FF94-4713-9A9A-058D7F6B71B9}" destId="{46B940FC-8FA1-4568-B447-0EEB4A38217C}" srcOrd="1" destOrd="0" presId="urn:microsoft.com/office/officeart/2005/8/layout/list1"/>
    <dgm:cxn modelId="{CCAC1961-2DA3-4F59-A640-D3D737356533}" type="presOf" srcId="{91346CAC-A78E-4DA3-B22E-CEA49EBE4226}" destId="{377BF09A-222E-4937-A795-7A4258D0F5D6}"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A080196E-8616-4941-870D-4BC276B89E7B}" type="presOf" srcId="{AF1790DE-E36E-4506-8B4B-73498403BC3A}" destId="{EEBD306F-2B9A-4D2B-9193-3D815715E159}" srcOrd="1" destOrd="0" presId="urn:microsoft.com/office/officeart/2005/8/layout/list1"/>
    <dgm:cxn modelId="{ADDE3978-0242-4835-A149-8A29E457CF94}" type="presOf" srcId="{ACF908AD-BEE5-4021-AA41-E00BD7C9238B}" destId="{4C6D4975-FB9C-4CAE-83B4-368895793DA2}"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6FB8EAB1-1BDF-4797-B015-9A0FBB0CA011}" type="presOf" srcId="{AF1790DE-E36E-4506-8B4B-73498403BC3A}" destId="{A1E54DF6-9C4C-426D-98EB-FFBF48F1924C}" srcOrd="0" destOrd="0" presId="urn:microsoft.com/office/officeart/2005/8/layout/list1"/>
    <dgm:cxn modelId="{B476C8CF-0D82-4559-978A-E196B4A3C9B4}" type="presOf" srcId="{92E0BEA3-0319-4FBB-8D06-F523A0F31AFE}" destId="{EC1C5D96-D4E0-4B13-B90D-0A1CD7988876}" srcOrd="1" destOrd="0" presId="urn:microsoft.com/office/officeart/2005/8/layout/list1"/>
    <dgm:cxn modelId="{A35F25DE-2B77-4523-9129-4CCE3795BBC6}" type="presOf" srcId="{246689C4-6F96-4EC5-9609-1DF9B1589526}" destId="{274FBB78-BBC1-4EBB-8038-D9338A246E2B}" srcOrd="1" destOrd="0" presId="urn:microsoft.com/office/officeart/2005/8/layout/list1"/>
    <dgm:cxn modelId="{222ADFEA-98C7-483E-9BDF-8053C075C054}" type="presOf" srcId="{E2855558-389B-4591-8564-2A29B4C32D65}" destId="{643F61F5-F617-478B-A953-7E4573D0220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0F667AF2-C50E-4E3C-B81F-8C027B9CDFEB}" type="presOf" srcId="{246689C4-6F96-4EC5-9609-1DF9B1589526}" destId="{381A60EF-0C43-4423-B991-350FA7A2C3C7}" srcOrd="0" destOrd="0" presId="urn:microsoft.com/office/officeart/2005/8/layout/list1"/>
    <dgm:cxn modelId="{5BE442FF-1BB7-457D-AEE0-AE7CEC39A18A}" type="presOf" srcId="{D9B449A0-FF94-4713-9A9A-058D7F6B71B9}" destId="{F795D8E3-ADA7-4953-8642-733E088841CD}" srcOrd="0" destOrd="0" presId="urn:microsoft.com/office/officeart/2005/8/layout/list1"/>
    <dgm:cxn modelId="{C4F65AF0-2CFE-44EE-8A0A-6D0676984C4F}" type="presParOf" srcId="{377BF09A-222E-4937-A795-7A4258D0F5D6}" destId="{ED0E1027-549B-49E6-9D59-3B13C1AC4FD2}" srcOrd="0" destOrd="0" presId="urn:microsoft.com/office/officeart/2005/8/layout/list1"/>
    <dgm:cxn modelId="{4CC50224-A329-4EEC-A2B8-E93005200342}" type="presParOf" srcId="{ED0E1027-549B-49E6-9D59-3B13C1AC4FD2}" destId="{F795D8E3-ADA7-4953-8642-733E088841CD}" srcOrd="0" destOrd="0" presId="urn:microsoft.com/office/officeart/2005/8/layout/list1"/>
    <dgm:cxn modelId="{2F880286-3911-418E-84E6-901A6E1A94FF}" type="presParOf" srcId="{ED0E1027-549B-49E6-9D59-3B13C1AC4FD2}" destId="{46B940FC-8FA1-4568-B447-0EEB4A38217C}" srcOrd="1" destOrd="0" presId="urn:microsoft.com/office/officeart/2005/8/layout/list1"/>
    <dgm:cxn modelId="{90EF6AE8-7A53-434C-BD44-640DC78AE56C}" type="presParOf" srcId="{377BF09A-222E-4937-A795-7A4258D0F5D6}" destId="{E375144E-1A36-4173-80BF-99CA453AF7E6}" srcOrd="1" destOrd="0" presId="urn:microsoft.com/office/officeart/2005/8/layout/list1"/>
    <dgm:cxn modelId="{ADA3AE93-448A-4335-A52A-42665AD68C89}" type="presParOf" srcId="{377BF09A-222E-4937-A795-7A4258D0F5D6}" destId="{FE437422-C560-4C42-8C7A-0DA04E55B9BB}" srcOrd="2" destOrd="0" presId="urn:microsoft.com/office/officeart/2005/8/layout/list1"/>
    <dgm:cxn modelId="{CBCCDA4B-7A77-4B88-A083-490E4AACBC86}" type="presParOf" srcId="{377BF09A-222E-4937-A795-7A4258D0F5D6}" destId="{0B9E0790-3332-4252-B645-DA100988A8BD}" srcOrd="3" destOrd="0" presId="urn:microsoft.com/office/officeart/2005/8/layout/list1"/>
    <dgm:cxn modelId="{73521B24-E97C-4E86-9736-ED8888AD6B27}" type="presParOf" srcId="{377BF09A-222E-4937-A795-7A4258D0F5D6}" destId="{BFEA5445-50DE-4684-987E-9F1F651A7CB1}" srcOrd="4" destOrd="0" presId="urn:microsoft.com/office/officeart/2005/8/layout/list1"/>
    <dgm:cxn modelId="{50FE222F-D1FC-43C6-A514-1D8355DB55E3}" type="presParOf" srcId="{BFEA5445-50DE-4684-987E-9F1F651A7CB1}" destId="{643F61F5-F617-478B-A953-7E4573D0220D}" srcOrd="0" destOrd="0" presId="urn:microsoft.com/office/officeart/2005/8/layout/list1"/>
    <dgm:cxn modelId="{6B7778A9-59BE-4EAA-BA77-87D366D988AC}" type="presParOf" srcId="{BFEA5445-50DE-4684-987E-9F1F651A7CB1}" destId="{9CD06469-F34B-4432-ADB5-7C825FE94111}" srcOrd="1" destOrd="0" presId="urn:microsoft.com/office/officeart/2005/8/layout/list1"/>
    <dgm:cxn modelId="{C232AFA1-BE0C-4959-A978-35C96DE9A074}" type="presParOf" srcId="{377BF09A-222E-4937-A795-7A4258D0F5D6}" destId="{F1C435CB-0864-441B-8524-6DD2EE189DE5}" srcOrd="5" destOrd="0" presId="urn:microsoft.com/office/officeart/2005/8/layout/list1"/>
    <dgm:cxn modelId="{FB6B25E8-66EB-4228-ACC2-00ED75577F9F}" type="presParOf" srcId="{377BF09A-222E-4937-A795-7A4258D0F5D6}" destId="{C6EBB0DE-782D-4729-AC1B-AFD6DD05183B}" srcOrd="6" destOrd="0" presId="urn:microsoft.com/office/officeart/2005/8/layout/list1"/>
    <dgm:cxn modelId="{F4758A55-4890-4790-BD3A-A3C65AEF77CA}" type="presParOf" srcId="{377BF09A-222E-4937-A795-7A4258D0F5D6}" destId="{FFB6C9BD-743C-4271-96CE-B4DCBC77FDF8}" srcOrd="7" destOrd="0" presId="urn:microsoft.com/office/officeart/2005/8/layout/list1"/>
    <dgm:cxn modelId="{0EF08134-7213-4C1B-87B1-5F2D7A2511CF}" type="presParOf" srcId="{377BF09A-222E-4937-A795-7A4258D0F5D6}" destId="{6FECFA36-77DF-4D44-A0EE-86BBB75610EB}" srcOrd="8" destOrd="0" presId="urn:microsoft.com/office/officeart/2005/8/layout/list1"/>
    <dgm:cxn modelId="{973B3901-0F7B-4B36-AA40-FCD06A2ACCD7}" type="presParOf" srcId="{6FECFA36-77DF-4D44-A0EE-86BBB75610EB}" destId="{A1E54DF6-9C4C-426D-98EB-FFBF48F1924C}" srcOrd="0" destOrd="0" presId="urn:microsoft.com/office/officeart/2005/8/layout/list1"/>
    <dgm:cxn modelId="{4AF1FFF2-DE26-4225-89A9-6142AEA4C36D}" type="presParOf" srcId="{6FECFA36-77DF-4D44-A0EE-86BBB75610EB}" destId="{EEBD306F-2B9A-4D2B-9193-3D815715E159}" srcOrd="1" destOrd="0" presId="urn:microsoft.com/office/officeart/2005/8/layout/list1"/>
    <dgm:cxn modelId="{280B84DE-6DA8-4340-9A80-59A766EF8A94}" type="presParOf" srcId="{377BF09A-222E-4937-A795-7A4258D0F5D6}" destId="{D60276C3-8AA5-49E7-A53A-2AD0071F10C7}" srcOrd="9" destOrd="0" presId="urn:microsoft.com/office/officeart/2005/8/layout/list1"/>
    <dgm:cxn modelId="{85CB771A-3445-4341-B3C6-02167C3B727C}" type="presParOf" srcId="{377BF09A-222E-4937-A795-7A4258D0F5D6}" destId="{651F067F-7FD3-49A0-930F-C390710D14CC}" srcOrd="10" destOrd="0" presId="urn:microsoft.com/office/officeart/2005/8/layout/list1"/>
    <dgm:cxn modelId="{929740CC-AC14-4DD7-9A3D-F502D1FD3B27}" type="presParOf" srcId="{377BF09A-222E-4937-A795-7A4258D0F5D6}" destId="{0DBAD9B9-D831-41B3-A7AB-BA43EC772A23}" srcOrd="11" destOrd="0" presId="urn:microsoft.com/office/officeart/2005/8/layout/list1"/>
    <dgm:cxn modelId="{226A682B-6DDF-4CC7-8369-80090D0159E7}" type="presParOf" srcId="{377BF09A-222E-4937-A795-7A4258D0F5D6}" destId="{9FBB05F6-6B43-4838-BB56-D8204B1DFDBB}" srcOrd="12" destOrd="0" presId="urn:microsoft.com/office/officeart/2005/8/layout/list1"/>
    <dgm:cxn modelId="{AE7FF0DF-90D4-4608-B14D-0A72CC8C790A}" type="presParOf" srcId="{9FBB05F6-6B43-4838-BB56-D8204B1DFDBB}" destId="{2F6DCFC7-B128-4075-85AB-63906F54F199}" srcOrd="0" destOrd="0" presId="urn:microsoft.com/office/officeart/2005/8/layout/list1"/>
    <dgm:cxn modelId="{5D7AE3E7-CEE6-4E3C-B5BA-F0CE4DDF1E5A}" type="presParOf" srcId="{9FBB05F6-6B43-4838-BB56-D8204B1DFDBB}" destId="{EC1C5D96-D4E0-4B13-B90D-0A1CD7988876}" srcOrd="1" destOrd="0" presId="urn:microsoft.com/office/officeart/2005/8/layout/list1"/>
    <dgm:cxn modelId="{DB075BC5-2B39-488C-A9E9-7B40B96911C2}" type="presParOf" srcId="{377BF09A-222E-4937-A795-7A4258D0F5D6}" destId="{397FDA66-0FF2-46F7-8CE5-9F46C70CC2C1}" srcOrd="13" destOrd="0" presId="urn:microsoft.com/office/officeart/2005/8/layout/list1"/>
    <dgm:cxn modelId="{A0C026C2-42FC-48BD-8981-E9040466925E}" type="presParOf" srcId="{377BF09A-222E-4937-A795-7A4258D0F5D6}" destId="{F50AFCC0-5C68-4512-ACDD-23FE4FACC4F8}" srcOrd="14" destOrd="0" presId="urn:microsoft.com/office/officeart/2005/8/layout/list1"/>
    <dgm:cxn modelId="{16FB94A2-B3C1-4C22-99C0-6188422D4285}" type="presParOf" srcId="{377BF09A-222E-4937-A795-7A4258D0F5D6}" destId="{6D7C75E7-980E-47BF-9C8D-00ACBC24A328}" srcOrd="15" destOrd="0" presId="urn:microsoft.com/office/officeart/2005/8/layout/list1"/>
    <dgm:cxn modelId="{65E59CF0-8A73-4029-8E61-F9859DA37C02}" type="presParOf" srcId="{377BF09A-222E-4937-A795-7A4258D0F5D6}" destId="{A95A0334-4C97-4DE8-A23B-974ACE57EEC7}" srcOrd="16" destOrd="0" presId="urn:microsoft.com/office/officeart/2005/8/layout/list1"/>
    <dgm:cxn modelId="{113BEC04-75B2-4BD2-8265-E1394FEA3F77}" type="presParOf" srcId="{A95A0334-4C97-4DE8-A23B-974ACE57EEC7}" destId="{381A60EF-0C43-4423-B991-350FA7A2C3C7}" srcOrd="0" destOrd="0" presId="urn:microsoft.com/office/officeart/2005/8/layout/list1"/>
    <dgm:cxn modelId="{B80DAE7E-781F-4261-A48D-3A5D5367584A}" type="presParOf" srcId="{A95A0334-4C97-4DE8-A23B-974ACE57EEC7}" destId="{274FBB78-BBC1-4EBB-8038-D9338A246E2B}" srcOrd="1" destOrd="0" presId="urn:microsoft.com/office/officeart/2005/8/layout/list1"/>
    <dgm:cxn modelId="{C83AB5A5-1F0C-400C-95E4-46BE7C251923}" type="presParOf" srcId="{377BF09A-222E-4937-A795-7A4258D0F5D6}" destId="{DA9491EB-07C2-41F2-9F49-16D65D70B9E1}" srcOrd="17" destOrd="0" presId="urn:microsoft.com/office/officeart/2005/8/layout/list1"/>
    <dgm:cxn modelId="{CAD9D4D4-3F3A-4FD0-AE5A-E2449ECBA310}" type="presParOf" srcId="{377BF09A-222E-4937-A795-7A4258D0F5D6}" destId="{2086B887-67F7-4A1B-BADA-8683DBD47710}" srcOrd="18" destOrd="0" presId="urn:microsoft.com/office/officeart/2005/8/layout/list1"/>
    <dgm:cxn modelId="{AF91DE08-92E5-4D88-905E-BCF2C6879A8E}" type="presParOf" srcId="{377BF09A-222E-4937-A795-7A4258D0F5D6}" destId="{BB27AAB1-7AEF-434C-87C3-D9EC83C101A8}" srcOrd="19" destOrd="0" presId="urn:microsoft.com/office/officeart/2005/8/layout/list1"/>
    <dgm:cxn modelId="{D1952550-396C-43CA-AA21-5F6A68E693DF}" type="presParOf" srcId="{377BF09A-222E-4937-A795-7A4258D0F5D6}" destId="{335BEFCD-88CB-4D9B-B51D-6A7B8B8C5B1D}" srcOrd="20" destOrd="0" presId="urn:microsoft.com/office/officeart/2005/8/layout/list1"/>
    <dgm:cxn modelId="{CB2E4BAF-0E71-48ED-BEAD-A2F2BE1101BB}" type="presParOf" srcId="{335BEFCD-88CB-4D9B-B51D-6A7B8B8C5B1D}" destId="{4C6D4975-FB9C-4CAE-83B4-368895793DA2}" srcOrd="0" destOrd="0" presId="urn:microsoft.com/office/officeart/2005/8/layout/list1"/>
    <dgm:cxn modelId="{3FA92E94-ADDE-4431-A208-C1AF2DD8DCDB}" type="presParOf" srcId="{335BEFCD-88CB-4D9B-B51D-6A7B8B8C5B1D}" destId="{3EDEEC74-B359-4170-BB40-8D96C10D24C9}" srcOrd="1" destOrd="0" presId="urn:microsoft.com/office/officeart/2005/8/layout/list1"/>
    <dgm:cxn modelId="{4F750260-152F-43E8-8C34-FAC50CD1C6A5}" type="presParOf" srcId="{377BF09A-222E-4937-A795-7A4258D0F5D6}" destId="{399E43D3-3E08-456D-85DF-64BA28E3CC23}" srcOrd="21" destOrd="0" presId="urn:microsoft.com/office/officeart/2005/8/layout/list1"/>
    <dgm:cxn modelId="{C7058F9A-CD7E-4478-9337-72D0117E2FA2}"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D9B449A0-FF94-4713-9A9A-058D7F6B71B9}">
      <dgm:prSet phldrT="[Text]" custT="1"/>
      <dgm:spPr/>
      <dgm:t>
        <a:bodyPr/>
        <a:lstStyle/>
        <a:p>
          <a:pPr marL="0" indent="0"/>
          <a:r>
            <a:rPr lang="en-US" sz="1400" b="1" dirty="0">
              <a:latin typeface="Calibri" pitchFamily="34" charset="0"/>
              <a:cs typeface="Calibri" pitchFamily="34" charset="0"/>
            </a:rPr>
            <a:t>Data storage</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Data definition</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Data manipulation</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a:latin typeface="Calibri" pitchFamily="34" charset="0"/>
              <a:cs typeface="Calibri" pitchFamily="34" charset="0"/>
            </a:rPr>
            <a:t>Performance optimization</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a:latin typeface="Calibri" pitchFamily="34" charset="0"/>
              <a:cs typeface="Calibri" pitchFamily="34" charset="0"/>
            </a:rPr>
            <a:t>Data security and integrity ( </a:t>
          </a:r>
          <a:r>
            <a:rPr lang="en-US" sz="1400" b="1" dirty="0" err="1">
              <a:latin typeface="Calibri" pitchFamily="34" charset="0"/>
              <a:cs typeface="Calibri" pitchFamily="34" charset="0"/>
            </a:rPr>
            <a:t>toàn</a:t>
          </a:r>
          <a:r>
            <a:rPr lang="en-US" sz="1400" b="1" dirty="0">
              <a:latin typeface="Calibri" pitchFamily="34" charset="0"/>
              <a:cs typeface="Calibri" pitchFamily="34" charset="0"/>
            </a:rPr>
            <a:t>  </a:t>
          </a:r>
          <a:r>
            <a:rPr lang="en-US" sz="1400" b="1" dirty="0" err="1">
              <a:latin typeface="Calibri" pitchFamily="34" charset="0"/>
              <a:cs typeface="Calibri" pitchFamily="34" charset="0"/>
            </a:rPr>
            <a:t>vẹn</a:t>
          </a:r>
          <a:r>
            <a:rPr lang="en-US" sz="1400" b="1" dirty="0">
              <a:latin typeface="Calibri" pitchFamily="34" charset="0"/>
              <a:cs typeface="Calibri" pitchFamily="34" charset="0"/>
            </a:rPr>
            <a:t>) </a:t>
          </a: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a:latin typeface="Calibri" pitchFamily="34" charset="0"/>
              <a:cs typeface="Calibri" pitchFamily="34" charset="0"/>
            </a:rPr>
            <a:t>Data recovery and concurrency (</a:t>
          </a:r>
          <a:r>
            <a:rPr lang="en-US" sz="1400" b="1" dirty="0" err="1">
              <a:latin typeface="Calibri" pitchFamily="34" charset="0"/>
              <a:cs typeface="Calibri" pitchFamily="34" charset="0"/>
            </a:rPr>
            <a:t>khôi</a:t>
          </a:r>
          <a:r>
            <a:rPr lang="en-US" sz="1400" b="1" dirty="0">
              <a:latin typeface="Calibri" pitchFamily="34" charset="0"/>
              <a:cs typeface="Calibri" pitchFamily="34" charset="0"/>
            </a:rPr>
            <a:t> </a:t>
          </a:r>
          <a:r>
            <a:rPr lang="en-US" sz="1400" b="1" dirty="0" err="1">
              <a:latin typeface="Calibri" pitchFamily="34" charset="0"/>
              <a:cs typeface="Calibri" pitchFamily="34" charset="0"/>
            </a:rPr>
            <a:t>phục</a:t>
          </a:r>
          <a:r>
            <a:rPr lang="en-US" sz="1400" b="1" dirty="0">
              <a:latin typeface="Calibri" pitchFamily="34" charset="0"/>
              <a:cs typeface="Calibri" pitchFamily="34" charset="0"/>
            </a:rPr>
            <a:t> </a:t>
          </a:r>
          <a:r>
            <a:rPr lang="en-US" sz="1400" b="1" dirty="0" err="1">
              <a:latin typeface="Calibri" pitchFamily="34" charset="0"/>
              <a:cs typeface="Calibri" pitchFamily="34" charset="0"/>
            </a:rPr>
            <a:t>dữ</a:t>
          </a:r>
          <a:r>
            <a:rPr lang="en-US" sz="1400" b="1" dirty="0">
              <a:latin typeface="Calibri" pitchFamily="34" charset="0"/>
              <a:cs typeface="Calibri" pitchFamily="34" charset="0"/>
            </a:rPr>
            <a:t> </a:t>
          </a:r>
          <a:r>
            <a:rPr lang="en-US" sz="1400" b="1" dirty="0" err="1">
              <a:latin typeface="Calibri" pitchFamily="34" charset="0"/>
              <a:cs typeface="Calibri" pitchFamily="34" charset="0"/>
            </a:rPr>
            <a:t>liệu</a:t>
          </a:r>
          <a:r>
            <a:rPr lang="en-US" sz="1400" b="1" dirty="0">
              <a:latin typeface="Calibri" pitchFamily="34" charset="0"/>
              <a:cs typeface="Calibri" pitchFamily="34" charset="0"/>
            </a:rPr>
            <a:t> </a:t>
          </a:r>
          <a:r>
            <a:rPr lang="en-US" sz="1400" b="1" dirty="0" err="1">
              <a:latin typeface="Calibri" pitchFamily="34" charset="0"/>
              <a:cs typeface="Calibri" pitchFamily="34" charset="0"/>
            </a:rPr>
            <a:t>và</a:t>
          </a:r>
          <a:r>
            <a:rPr lang="en-US" sz="1400" b="1" dirty="0">
              <a:latin typeface="Calibri" pitchFamily="34" charset="0"/>
              <a:cs typeface="Calibri" pitchFamily="34" charset="0"/>
            </a:rPr>
            <a:t> …)</a:t>
          </a: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B4DFF3BB-6088-48EB-A335-68339F7F09D1}">
      <dgm:prSet phldrT="[Text]" custT="1"/>
      <dgm:spPr/>
      <dgm:t>
        <a:bodyPr/>
        <a:lstStyle/>
        <a:p>
          <a:r>
            <a:rPr lang="en-US" sz="1400" b="1" dirty="0">
              <a:latin typeface="Calibri" pitchFamily="34" charset="0"/>
              <a:cs typeface="Calibri" pitchFamily="34" charset="0"/>
            </a:rPr>
            <a:t>Database access languages and Application Programming Interfaces (APIs) </a:t>
          </a:r>
        </a:p>
      </dgm:t>
    </dgm:pt>
    <dgm:pt modelId="{D857F548-9CF3-4A3F-9686-5BBB77D0229F}" type="parTrans" cxnId="{6A4C263A-4067-430B-B58A-06412BAEE750}">
      <dgm:prSet/>
      <dgm:spPr/>
      <dgm:t>
        <a:bodyPr/>
        <a:lstStyle/>
        <a:p>
          <a:endParaRPr lang="en-US"/>
        </a:p>
      </dgm:t>
    </dgm:pt>
    <dgm:pt modelId="{66ECBB95-ABC8-4BB3-97D9-AD5EE8298B73}" type="sibTrans" cxnId="{6A4C263A-4067-430B-B58A-06412BAEE750}">
      <dgm:prSet/>
      <dgm:spPr/>
      <dgm:t>
        <a:bodyPr/>
        <a:lstStyle/>
        <a:p>
          <a:endParaRPr lang="en-US"/>
        </a:p>
      </dgm:t>
    </dgm:pt>
    <dgm:pt modelId="{FD3A0B60-2EF7-4982-9FE8-43ADEF23F2D0}">
      <dgm:prSet phldrT="[Text]" custT="1"/>
      <dgm:spPr/>
      <dgm:t>
        <a:bodyPr/>
        <a:lstStyle/>
        <a:p>
          <a:r>
            <a:rPr lang="en-US" sz="1400" b="1" dirty="0">
              <a:latin typeface="Calibri" pitchFamily="34" charset="0"/>
              <a:cs typeface="Calibri" pitchFamily="34" charset="0"/>
            </a:rPr>
            <a:t>Multi-user access control</a:t>
          </a:r>
        </a:p>
      </dgm:t>
    </dgm:pt>
    <dgm:pt modelId="{2B6CF184-404A-4541-AE61-50C1E6CC5351}" type="parTrans" cxnId="{7DE7ED6B-7F65-45D8-945C-81D17921667D}">
      <dgm:prSet/>
      <dgm:spPr/>
      <dgm:t>
        <a:bodyPr/>
        <a:lstStyle/>
        <a:p>
          <a:endParaRPr lang="en-US"/>
        </a:p>
      </dgm:t>
    </dgm:pt>
    <dgm:pt modelId="{575BC794-EDB7-4C5D-A0F1-0D433DA7919D}" type="sibTrans" cxnId="{7DE7ED6B-7F65-45D8-945C-81D17921667D}">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8"/>
      <dgm:spPr/>
    </dgm:pt>
    <dgm:pt modelId="{46B940FC-8FA1-4568-B447-0EEB4A38217C}" type="pres">
      <dgm:prSet presAssocID="{D9B449A0-FF94-4713-9A9A-058D7F6B71B9}" presName="parentText" presStyleLbl="node1" presStyleIdx="0" presStyleCnt="8" custScaleX="98639"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8">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8"/>
      <dgm:spPr/>
    </dgm:pt>
    <dgm:pt modelId="{9CD06469-F34B-4432-ADB5-7C825FE94111}" type="pres">
      <dgm:prSet presAssocID="{E2855558-389B-4591-8564-2A29B4C32D65}" presName="parentText" presStyleLbl="node1" presStyleIdx="1" presStyleCnt="8">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8">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8"/>
      <dgm:spPr/>
    </dgm:pt>
    <dgm:pt modelId="{EEBD306F-2B9A-4D2B-9193-3D815715E159}" type="pres">
      <dgm:prSet presAssocID="{AF1790DE-E36E-4506-8B4B-73498403BC3A}" presName="parentText" presStyleLbl="node1" presStyleIdx="2" presStyleCnt="8">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8">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8"/>
      <dgm:spPr/>
    </dgm:pt>
    <dgm:pt modelId="{EC1C5D96-D4E0-4B13-B90D-0A1CD7988876}" type="pres">
      <dgm:prSet presAssocID="{92E0BEA3-0319-4FBB-8D06-F523A0F31AFE}" presName="parentText" presStyleLbl="node1" presStyleIdx="3" presStyleCnt="8" custLinFactNeighborX="14286" custLinFactNeighborY="-4409">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8">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8"/>
      <dgm:spPr/>
    </dgm:pt>
    <dgm:pt modelId="{274FBB78-BBC1-4EBB-8038-D9338A246E2B}" type="pres">
      <dgm:prSet presAssocID="{246689C4-6F96-4EC5-9609-1DF9B1589526}" presName="parentText" presStyleLbl="node1" presStyleIdx="4" presStyleCnt="8">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8">
        <dgm:presLayoutVars>
          <dgm:bulletEnabled val="1"/>
        </dgm:presLayoutVars>
      </dgm:prSet>
      <dgm:spPr>
        <a:solidFill>
          <a:schemeClr val="lt1">
            <a:hueOff val="0"/>
            <a:satOff val="0"/>
            <a:lumOff val="0"/>
            <a:alpha val="0"/>
          </a:scheme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8"/>
      <dgm:spPr/>
    </dgm:pt>
    <dgm:pt modelId="{3EDEEC74-B359-4170-BB40-8D96C10D24C9}" type="pres">
      <dgm:prSet presAssocID="{ACF908AD-BEE5-4021-AA41-E00BD7C9238B}" presName="parentText" presStyleLbl="node1" presStyleIdx="5" presStyleCnt="8">
        <dgm:presLayoutVars>
          <dgm:chMax val="0"/>
          <dgm:bulletEnabled val="1"/>
        </dgm:presLayoutVars>
      </dgm:prSet>
      <dgm:spPr/>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8">
        <dgm:presLayoutVars>
          <dgm:bulletEnabled val="1"/>
        </dgm:presLayoutVars>
      </dgm:prSet>
      <dgm:spPr>
        <a:solidFill>
          <a:schemeClr val="lt1">
            <a:hueOff val="0"/>
            <a:satOff val="0"/>
            <a:lumOff val="0"/>
            <a:alpha val="0"/>
          </a:schemeClr>
        </a:solidFill>
      </dgm:spPr>
    </dgm:pt>
    <dgm:pt modelId="{4D469403-A77D-4B1E-ADAA-AB80173EDA4D}" type="pres">
      <dgm:prSet presAssocID="{A473C9CF-36B4-49B7-9081-1B9C59577168}" presName="spaceBetweenRectangles" presStyleCnt="0"/>
      <dgm:spPr/>
    </dgm:pt>
    <dgm:pt modelId="{0892419F-4FE9-423E-8AF5-22A544201F1D}" type="pres">
      <dgm:prSet presAssocID="{FD3A0B60-2EF7-4982-9FE8-43ADEF23F2D0}" presName="parentLin" presStyleCnt="0"/>
      <dgm:spPr/>
    </dgm:pt>
    <dgm:pt modelId="{168EAD0B-A038-4996-BD91-1E1682197A09}" type="pres">
      <dgm:prSet presAssocID="{FD3A0B60-2EF7-4982-9FE8-43ADEF23F2D0}" presName="parentLeftMargin" presStyleLbl="node1" presStyleIdx="5" presStyleCnt="8"/>
      <dgm:spPr/>
    </dgm:pt>
    <dgm:pt modelId="{53FADD76-E1C4-44C1-8E32-9B6B833850B6}" type="pres">
      <dgm:prSet presAssocID="{FD3A0B60-2EF7-4982-9FE8-43ADEF23F2D0}" presName="parentText" presStyleLbl="node1" presStyleIdx="6" presStyleCnt="8">
        <dgm:presLayoutVars>
          <dgm:chMax val="0"/>
          <dgm:bulletEnabled val="1"/>
        </dgm:presLayoutVars>
      </dgm:prSet>
      <dgm:spPr/>
    </dgm:pt>
    <dgm:pt modelId="{7F61AE3A-BE57-4086-96EC-2C70CD2DF144}" type="pres">
      <dgm:prSet presAssocID="{FD3A0B60-2EF7-4982-9FE8-43ADEF23F2D0}" presName="negativeSpace" presStyleCnt="0"/>
      <dgm:spPr/>
    </dgm:pt>
    <dgm:pt modelId="{2C8567FF-ED82-4972-A396-1A721F6BDABB}" type="pres">
      <dgm:prSet presAssocID="{FD3A0B60-2EF7-4982-9FE8-43ADEF23F2D0}" presName="childText" presStyleLbl="conFgAcc1" presStyleIdx="6" presStyleCnt="8">
        <dgm:presLayoutVars>
          <dgm:bulletEnabled val="1"/>
        </dgm:presLayoutVars>
      </dgm:prSet>
      <dgm:spPr>
        <a:solidFill>
          <a:schemeClr val="lt1">
            <a:hueOff val="0"/>
            <a:satOff val="0"/>
            <a:lumOff val="0"/>
            <a:alpha val="0"/>
          </a:schemeClr>
        </a:solidFill>
      </dgm:spPr>
    </dgm:pt>
    <dgm:pt modelId="{AAE8D457-1EB1-4FFF-84F4-6A83CD7372AB}" type="pres">
      <dgm:prSet presAssocID="{575BC794-EDB7-4C5D-A0F1-0D433DA7919D}" presName="spaceBetweenRectangles" presStyleCnt="0"/>
      <dgm:spPr/>
    </dgm:pt>
    <dgm:pt modelId="{141D30A7-6695-42DE-BA67-ECF38FA8C349}" type="pres">
      <dgm:prSet presAssocID="{B4DFF3BB-6088-48EB-A335-68339F7F09D1}" presName="parentLin" presStyleCnt="0"/>
      <dgm:spPr/>
    </dgm:pt>
    <dgm:pt modelId="{C0AA7817-77F6-4826-97D4-82FFD109F4F0}" type="pres">
      <dgm:prSet presAssocID="{B4DFF3BB-6088-48EB-A335-68339F7F09D1}" presName="parentLeftMargin" presStyleLbl="node1" presStyleIdx="6" presStyleCnt="8"/>
      <dgm:spPr/>
    </dgm:pt>
    <dgm:pt modelId="{89466800-D1C5-421C-9C05-7532F83522C0}" type="pres">
      <dgm:prSet presAssocID="{B4DFF3BB-6088-48EB-A335-68339F7F09D1}" presName="parentText" presStyleLbl="node1" presStyleIdx="7" presStyleCnt="8" custScaleX="119017">
        <dgm:presLayoutVars>
          <dgm:chMax val="0"/>
          <dgm:bulletEnabled val="1"/>
        </dgm:presLayoutVars>
      </dgm:prSet>
      <dgm:spPr/>
    </dgm:pt>
    <dgm:pt modelId="{61BF4DD8-A6FA-4115-9766-093AFF6B3FC7}" type="pres">
      <dgm:prSet presAssocID="{B4DFF3BB-6088-48EB-A335-68339F7F09D1}" presName="negativeSpace" presStyleCnt="0"/>
      <dgm:spPr/>
    </dgm:pt>
    <dgm:pt modelId="{57B0FF2F-07B6-474C-B1F2-787A2C18C49E}" type="pres">
      <dgm:prSet presAssocID="{B4DFF3BB-6088-48EB-A335-68339F7F09D1}" presName="childText" presStyleLbl="conFgAcc1" presStyleIdx="7" presStyleCnt="8">
        <dgm:presLayoutVars>
          <dgm:bulletEnabled val="1"/>
        </dgm:presLayoutVars>
      </dgm:prSet>
      <dgm:spPr>
        <a:solidFill>
          <a:schemeClr val="lt1">
            <a:hueOff val="0"/>
            <a:satOff val="0"/>
            <a:lumOff val="0"/>
            <a:alpha val="0"/>
          </a:schemeClr>
        </a:solidFill>
      </dgm:spPr>
    </dgm:pt>
  </dgm:ptLst>
  <dgm:cxnLst>
    <dgm:cxn modelId="{C4267406-5BEC-44A8-ABA3-DA73411901F0}" type="presOf" srcId="{91346CAC-A78E-4DA3-B22E-CEA49EBE4226}" destId="{377BF09A-222E-4937-A795-7A4258D0F5D6}" srcOrd="0" destOrd="0" presId="urn:microsoft.com/office/officeart/2005/8/layout/list1"/>
    <dgm:cxn modelId="{28A3FC06-FAC1-4EE5-95E3-716ADA5EB3F3}" type="presOf" srcId="{ACF908AD-BEE5-4021-AA41-E00BD7C9238B}" destId="{4C6D4975-FB9C-4CAE-83B4-368895793DA2}" srcOrd="0" destOrd="0" presId="urn:microsoft.com/office/officeart/2005/8/layout/list1"/>
    <dgm:cxn modelId="{36AB460E-7F2F-4405-9A72-4FA07F3BB934}" type="presOf" srcId="{E2855558-389B-4591-8564-2A29B4C32D65}" destId="{643F61F5-F617-478B-A953-7E4573D0220D}" srcOrd="0" destOrd="0" presId="urn:microsoft.com/office/officeart/2005/8/layout/list1"/>
    <dgm:cxn modelId="{D4FD8A11-444A-4DC5-8F53-7DA9C4AC8DD3}" type="presOf" srcId="{FD3A0B60-2EF7-4982-9FE8-43ADEF23F2D0}" destId="{53FADD76-E1C4-44C1-8E32-9B6B833850B6}"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6A4C263A-4067-430B-B58A-06412BAEE750}" srcId="{91346CAC-A78E-4DA3-B22E-CEA49EBE4226}" destId="{B4DFF3BB-6088-48EB-A335-68339F7F09D1}" srcOrd="7" destOrd="0" parTransId="{D857F548-9CF3-4A3F-9686-5BBB77D0229F}" sibTransId="{66ECBB95-ABC8-4BB3-97D9-AD5EE8298B73}"/>
    <dgm:cxn modelId="{F617DD40-16ED-43C8-8C45-8349791897C0}" srcId="{91346CAC-A78E-4DA3-B22E-CEA49EBE4226}" destId="{ACF908AD-BEE5-4021-AA41-E00BD7C9238B}" srcOrd="5" destOrd="0" parTransId="{3F4C4D51-2B1C-48AB-8427-FF00F9B72100}" sibTransId="{A473C9CF-36B4-49B7-9081-1B9C59577168}"/>
    <dgm:cxn modelId="{4F236E68-A17D-4165-9905-A7A0A08BB306}" srcId="{91346CAC-A78E-4DA3-B22E-CEA49EBE4226}" destId="{92E0BEA3-0319-4FBB-8D06-F523A0F31AFE}" srcOrd="3" destOrd="0" parTransId="{EC9E610C-4D20-4DEA-AD3B-1A4226AE0616}" sibTransId="{657DD261-1631-46A3-88EF-36E266D51D4C}"/>
    <dgm:cxn modelId="{B09A0249-93D1-4AAE-A5F4-DC730E795530}" type="presOf" srcId="{FD3A0B60-2EF7-4982-9FE8-43ADEF23F2D0}" destId="{168EAD0B-A038-4996-BD91-1E1682197A09}" srcOrd="0" destOrd="0" presId="urn:microsoft.com/office/officeart/2005/8/layout/list1"/>
    <dgm:cxn modelId="{7DE7ED6B-7F65-45D8-945C-81D17921667D}" srcId="{91346CAC-A78E-4DA3-B22E-CEA49EBE4226}" destId="{FD3A0B60-2EF7-4982-9FE8-43ADEF23F2D0}" srcOrd="6" destOrd="0" parTransId="{2B6CF184-404A-4541-AE61-50C1E6CC5351}" sibTransId="{575BC794-EDB7-4C5D-A0F1-0D433DA7919D}"/>
    <dgm:cxn modelId="{46B9C56C-4C0D-4FFD-A449-9C282858B85D}" type="presOf" srcId="{B4DFF3BB-6088-48EB-A335-68339F7F09D1}" destId="{89466800-D1C5-421C-9C05-7532F83522C0}" srcOrd="1" destOrd="0" presId="urn:microsoft.com/office/officeart/2005/8/layout/list1"/>
    <dgm:cxn modelId="{A262036D-18E8-47A0-A4D2-92BA360F4AF2}" type="presOf" srcId="{AF1790DE-E36E-4506-8B4B-73498403BC3A}" destId="{A1E54DF6-9C4C-426D-98EB-FFBF48F1924C}" srcOrd="0" destOrd="0" presId="urn:microsoft.com/office/officeart/2005/8/layout/list1"/>
    <dgm:cxn modelId="{8BE86076-22E7-4FE1-B1EE-388EE7DD7A48}"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701AEC87-FBF4-44D1-821E-A4F7CE7C18D8}" type="presOf" srcId="{ACF908AD-BEE5-4021-AA41-E00BD7C9238B}" destId="{3EDEEC74-B359-4170-BB40-8D96C10D24C9}" srcOrd="1" destOrd="0" presId="urn:microsoft.com/office/officeart/2005/8/layout/list1"/>
    <dgm:cxn modelId="{4DDAC188-CD4D-43E0-9222-E6904AEC6FD4}" type="presOf" srcId="{E2855558-389B-4591-8564-2A29B4C32D65}" destId="{9CD06469-F34B-4432-ADB5-7C825FE94111}" srcOrd="1" destOrd="0" presId="urn:microsoft.com/office/officeart/2005/8/layout/list1"/>
    <dgm:cxn modelId="{5F79CB8B-AE38-4B03-9C24-687024F2D6C6}" type="presOf" srcId="{B4DFF3BB-6088-48EB-A335-68339F7F09D1}" destId="{C0AA7817-77F6-4826-97D4-82FFD109F4F0}" srcOrd="0" destOrd="0" presId="urn:microsoft.com/office/officeart/2005/8/layout/list1"/>
    <dgm:cxn modelId="{FB5B339B-09D1-48C3-B5DD-D774D4119ED2}" type="presOf" srcId="{AF1790DE-E36E-4506-8B4B-73498403BC3A}" destId="{EEBD306F-2B9A-4D2B-9193-3D815715E159}" srcOrd="1" destOrd="0" presId="urn:microsoft.com/office/officeart/2005/8/layout/list1"/>
    <dgm:cxn modelId="{7C5AC1AF-A664-46CA-B141-40C37E7F4CDA}" type="presOf" srcId="{246689C4-6F96-4EC5-9609-1DF9B1589526}" destId="{381A60EF-0C43-4423-B991-350FA7A2C3C7}" srcOrd="0" destOrd="0" presId="urn:microsoft.com/office/officeart/2005/8/layout/list1"/>
    <dgm:cxn modelId="{70F62CCC-6375-495B-95BC-45821BA607BE}" type="presOf" srcId="{D9B449A0-FF94-4713-9A9A-058D7F6B71B9}" destId="{46B940FC-8FA1-4568-B447-0EEB4A38217C}" srcOrd="1" destOrd="0" presId="urn:microsoft.com/office/officeart/2005/8/layout/list1"/>
    <dgm:cxn modelId="{1FF5CED8-F992-4C9E-857B-AF24EAC69980}" type="presOf" srcId="{D9B449A0-FF94-4713-9A9A-058D7F6B71B9}" destId="{F795D8E3-ADA7-4953-8642-733E088841CD}" srcOrd="0" destOrd="0" presId="urn:microsoft.com/office/officeart/2005/8/layout/list1"/>
    <dgm:cxn modelId="{A018F6D9-A13E-47C7-A9E7-7135B7B15FD5}" type="presOf" srcId="{92E0BEA3-0319-4FBB-8D06-F523A0F31AFE}" destId="{2F6DCFC7-B128-4075-85AB-63906F54F199}" srcOrd="0" destOrd="0" presId="urn:microsoft.com/office/officeart/2005/8/layout/list1"/>
    <dgm:cxn modelId="{8C5152E4-9B87-4954-B944-10F2DD5EF01B}" type="presOf" srcId="{246689C4-6F96-4EC5-9609-1DF9B1589526}" destId="{274FBB78-BBC1-4EBB-8038-D9338A246E2B}"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96A15F8E-A681-4D4B-9043-A8BC0C9CA057}" type="presParOf" srcId="{377BF09A-222E-4937-A795-7A4258D0F5D6}" destId="{ED0E1027-549B-49E6-9D59-3B13C1AC4FD2}" srcOrd="0" destOrd="0" presId="urn:microsoft.com/office/officeart/2005/8/layout/list1"/>
    <dgm:cxn modelId="{17DCDB68-A91D-4B70-9F77-CAC33FA37918}" type="presParOf" srcId="{ED0E1027-549B-49E6-9D59-3B13C1AC4FD2}" destId="{F795D8E3-ADA7-4953-8642-733E088841CD}" srcOrd="0" destOrd="0" presId="urn:microsoft.com/office/officeart/2005/8/layout/list1"/>
    <dgm:cxn modelId="{B3C483EF-3457-4E21-B726-EED31B34612A}" type="presParOf" srcId="{ED0E1027-549B-49E6-9D59-3B13C1AC4FD2}" destId="{46B940FC-8FA1-4568-B447-0EEB4A38217C}" srcOrd="1" destOrd="0" presId="urn:microsoft.com/office/officeart/2005/8/layout/list1"/>
    <dgm:cxn modelId="{D6180B9C-CA29-42FD-9F6C-B7C294CA6D2C}" type="presParOf" srcId="{377BF09A-222E-4937-A795-7A4258D0F5D6}" destId="{E375144E-1A36-4173-80BF-99CA453AF7E6}" srcOrd="1" destOrd="0" presId="urn:microsoft.com/office/officeart/2005/8/layout/list1"/>
    <dgm:cxn modelId="{741FAEA7-69FF-4035-8B37-B4A62B371B82}" type="presParOf" srcId="{377BF09A-222E-4937-A795-7A4258D0F5D6}" destId="{FE437422-C560-4C42-8C7A-0DA04E55B9BB}" srcOrd="2" destOrd="0" presId="urn:microsoft.com/office/officeart/2005/8/layout/list1"/>
    <dgm:cxn modelId="{F0448185-1AF1-453C-ABEF-30ABD64F4F1C}" type="presParOf" srcId="{377BF09A-222E-4937-A795-7A4258D0F5D6}" destId="{0B9E0790-3332-4252-B645-DA100988A8BD}" srcOrd="3" destOrd="0" presId="urn:microsoft.com/office/officeart/2005/8/layout/list1"/>
    <dgm:cxn modelId="{9211D88F-9BFA-42E0-AFC9-D9FDF616B358}" type="presParOf" srcId="{377BF09A-222E-4937-A795-7A4258D0F5D6}" destId="{BFEA5445-50DE-4684-987E-9F1F651A7CB1}" srcOrd="4" destOrd="0" presId="urn:microsoft.com/office/officeart/2005/8/layout/list1"/>
    <dgm:cxn modelId="{0F3B5104-35E6-4CB5-A33C-98B91A4E0FF5}" type="presParOf" srcId="{BFEA5445-50DE-4684-987E-9F1F651A7CB1}" destId="{643F61F5-F617-478B-A953-7E4573D0220D}" srcOrd="0" destOrd="0" presId="urn:microsoft.com/office/officeart/2005/8/layout/list1"/>
    <dgm:cxn modelId="{FC8EE34C-7960-4E6C-B373-923F7344D953}" type="presParOf" srcId="{BFEA5445-50DE-4684-987E-9F1F651A7CB1}" destId="{9CD06469-F34B-4432-ADB5-7C825FE94111}" srcOrd="1" destOrd="0" presId="urn:microsoft.com/office/officeart/2005/8/layout/list1"/>
    <dgm:cxn modelId="{04843712-9F7E-429F-A4EA-F451126CF065}" type="presParOf" srcId="{377BF09A-222E-4937-A795-7A4258D0F5D6}" destId="{F1C435CB-0864-441B-8524-6DD2EE189DE5}" srcOrd="5" destOrd="0" presId="urn:microsoft.com/office/officeart/2005/8/layout/list1"/>
    <dgm:cxn modelId="{A41CC039-5071-4224-AC2A-24CCDD4CD4E5}" type="presParOf" srcId="{377BF09A-222E-4937-A795-7A4258D0F5D6}" destId="{C6EBB0DE-782D-4729-AC1B-AFD6DD05183B}" srcOrd="6" destOrd="0" presId="urn:microsoft.com/office/officeart/2005/8/layout/list1"/>
    <dgm:cxn modelId="{CF7ADF77-78E3-4359-8D5F-698499AF19CA}" type="presParOf" srcId="{377BF09A-222E-4937-A795-7A4258D0F5D6}" destId="{FFB6C9BD-743C-4271-96CE-B4DCBC77FDF8}" srcOrd="7" destOrd="0" presId="urn:microsoft.com/office/officeart/2005/8/layout/list1"/>
    <dgm:cxn modelId="{BF935E16-4207-4F6C-99E0-2EB6358CBCAE}" type="presParOf" srcId="{377BF09A-222E-4937-A795-7A4258D0F5D6}" destId="{6FECFA36-77DF-4D44-A0EE-86BBB75610EB}" srcOrd="8" destOrd="0" presId="urn:microsoft.com/office/officeart/2005/8/layout/list1"/>
    <dgm:cxn modelId="{9F437130-A739-4B67-ADEF-B587677273E5}" type="presParOf" srcId="{6FECFA36-77DF-4D44-A0EE-86BBB75610EB}" destId="{A1E54DF6-9C4C-426D-98EB-FFBF48F1924C}" srcOrd="0" destOrd="0" presId="urn:microsoft.com/office/officeart/2005/8/layout/list1"/>
    <dgm:cxn modelId="{35321612-6159-4F63-8C43-8B5C09F2BCDE}" type="presParOf" srcId="{6FECFA36-77DF-4D44-A0EE-86BBB75610EB}" destId="{EEBD306F-2B9A-4D2B-9193-3D815715E159}" srcOrd="1" destOrd="0" presId="urn:microsoft.com/office/officeart/2005/8/layout/list1"/>
    <dgm:cxn modelId="{07F0EEBA-93A2-44C1-B6B2-A15F6F1D1864}" type="presParOf" srcId="{377BF09A-222E-4937-A795-7A4258D0F5D6}" destId="{D60276C3-8AA5-49E7-A53A-2AD0071F10C7}" srcOrd="9" destOrd="0" presId="urn:microsoft.com/office/officeart/2005/8/layout/list1"/>
    <dgm:cxn modelId="{B07681C7-C0C5-492E-A778-63C8EDABCD34}" type="presParOf" srcId="{377BF09A-222E-4937-A795-7A4258D0F5D6}" destId="{651F067F-7FD3-49A0-930F-C390710D14CC}" srcOrd="10" destOrd="0" presId="urn:microsoft.com/office/officeart/2005/8/layout/list1"/>
    <dgm:cxn modelId="{EE67B1FD-5548-49CB-968B-241660A20086}" type="presParOf" srcId="{377BF09A-222E-4937-A795-7A4258D0F5D6}" destId="{0DBAD9B9-D831-41B3-A7AB-BA43EC772A23}" srcOrd="11" destOrd="0" presId="urn:microsoft.com/office/officeart/2005/8/layout/list1"/>
    <dgm:cxn modelId="{11B06B1B-DB1B-4468-9D25-0AF91862BD4B}" type="presParOf" srcId="{377BF09A-222E-4937-A795-7A4258D0F5D6}" destId="{9FBB05F6-6B43-4838-BB56-D8204B1DFDBB}" srcOrd="12" destOrd="0" presId="urn:microsoft.com/office/officeart/2005/8/layout/list1"/>
    <dgm:cxn modelId="{7EE3C55A-6AD6-481A-81C1-11293D148055}" type="presParOf" srcId="{9FBB05F6-6B43-4838-BB56-D8204B1DFDBB}" destId="{2F6DCFC7-B128-4075-85AB-63906F54F199}" srcOrd="0" destOrd="0" presId="urn:microsoft.com/office/officeart/2005/8/layout/list1"/>
    <dgm:cxn modelId="{0898FB3D-A4C6-4740-A69B-66615BD2F1BB}" type="presParOf" srcId="{9FBB05F6-6B43-4838-BB56-D8204B1DFDBB}" destId="{EC1C5D96-D4E0-4B13-B90D-0A1CD7988876}" srcOrd="1" destOrd="0" presId="urn:microsoft.com/office/officeart/2005/8/layout/list1"/>
    <dgm:cxn modelId="{FA9BFFE3-2C1C-4830-A089-5E517456A719}" type="presParOf" srcId="{377BF09A-222E-4937-A795-7A4258D0F5D6}" destId="{397FDA66-0FF2-46F7-8CE5-9F46C70CC2C1}" srcOrd="13" destOrd="0" presId="urn:microsoft.com/office/officeart/2005/8/layout/list1"/>
    <dgm:cxn modelId="{079EE48C-614E-4EFE-BE5A-1699B9E87415}" type="presParOf" srcId="{377BF09A-222E-4937-A795-7A4258D0F5D6}" destId="{F50AFCC0-5C68-4512-ACDD-23FE4FACC4F8}" srcOrd="14" destOrd="0" presId="urn:microsoft.com/office/officeart/2005/8/layout/list1"/>
    <dgm:cxn modelId="{BFDD439A-7A20-4084-9074-6076B40A5AC7}" type="presParOf" srcId="{377BF09A-222E-4937-A795-7A4258D0F5D6}" destId="{6D7C75E7-980E-47BF-9C8D-00ACBC24A328}" srcOrd="15" destOrd="0" presId="urn:microsoft.com/office/officeart/2005/8/layout/list1"/>
    <dgm:cxn modelId="{A1156AD6-5A22-4D1D-AE14-159DB7DFAA2F}" type="presParOf" srcId="{377BF09A-222E-4937-A795-7A4258D0F5D6}" destId="{A95A0334-4C97-4DE8-A23B-974ACE57EEC7}" srcOrd="16" destOrd="0" presId="urn:microsoft.com/office/officeart/2005/8/layout/list1"/>
    <dgm:cxn modelId="{D692D681-92E4-436D-A794-65232EC27E96}" type="presParOf" srcId="{A95A0334-4C97-4DE8-A23B-974ACE57EEC7}" destId="{381A60EF-0C43-4423-B991-350FA7A2C3C7}" srcOrd="0" destOrd="0" presId="urn:microsoft.com/office/officeart/2005/8/layout/list1"/>
    <dgm:cxn modelId="{5E70E0E0-1D97-4A2C-ADCF-78031F29F046}" type="presParOf" srcId="{A95A0334-4C97-4DE8-A23B-974ACE57EEC7}" destId="{274FBB78-BBC1-4EBB-8038-D9338A246E2B}" srcOrd="1" destOrd="0" presId="urn:microsoft.com/office/officeart/2005/8/layout/list1"/>
    <dgm:cxn modelId="{C527F0F5-D021-49B4-B51F-1E4AE6B6293B}" type="presParOf" srcId="{377BF09A-222E-4937-A795-7A4258D0F5D6}" destId="{DA9491EB-07C2-41F2-9F49-16D65D70B9E1}" srcOrd="17" destOrd="0" presId="urn:microsoft.com/office/officeart/2005/8/layout/list1"/>
    <dgm:cxn modelId="{FFFCDC28-839D-45FF-A42E-0976D0828999}" type="presParOf" srcId="{377BF09A-222E-4937-A795-7A4258D0F5D6}" destId="{2086B887-67F7-4A1B-BADA-8683DBD47710}" srcOrd="18" destOrd="0" presId="urn:microsoft.com/office/officeart/2005/8/layout/list1"/>
    <dgm:cxn modelId="{1AB5CF33-CD71-4513-A167-4951735F1F25}" type="presParOf" srcId="{377BF09A-222E-4937-A795-7A4258D0F5D6}" destId="{BB27AAB1-7AEF-434C-87C3-D9EC83C101A8}" srcOrd="19" destOrd="0" presId="urn:microsoft.com/office/officeart/2005/8/layout/list1"/>
    <dgm:cxn modelId="{A499FCB7-EE30-426E-979C-E46AC33DF1F0}" type="presParOf" srcId="{377BF09A-222E-4937-A795-7A4258D0F5D6}" destId="{335BEFCD-88CB-4D9B-B51D-6A7B8B8C5B1D}" srcOrd="20" destOrd="0" presId="urn:microsoft.com/office/officeart/2005/8/layout/list1"/>
    <dgm:cxn modelId="{FBD3F9CD-E65F-49C9-8864-C92A58C2E525}" type="presParOf" srcId="{335BEFCD-88CB-4D9B-B51D-6A7B8B8C5B1D}" destId="{4C6D4975-FB9C-4CAE-83B4-368895793DA2}" srcOrd="0" destOrd="0" presId="urn:microsoft.com/office/officeart/2005/8/layout/list1"/>
    <dgm:cxn modelId="{0E8174D1-F0CA-4ECF-B197-54A855BAAE51}" type="presParOf" srcId="{335BEFCD-88CB-4D9B-B51D-6A7B8B8C5B1D}" destId="{3EDEEC74-B359-4170-BB40-8D96C10D24C9}" srcOrd="1" destOrd="0" presId="urn:microsoft.com/office/officeart/2005/8/layout/list1"/>
    <dgm:cxn modelId="{60B1269E-89CA-4D1C-87BE-0075453DA005}" type="presParOf" srcId="{377BF09A-222E-4937-A795-7A4258D0F5D6}" destId="{399E43D3-3E08-456D-85DF-64BA28E3CC23}" srcOrd="21" destOrd="0" presId="urn:microsoft.com/office/officeart/2005/8/layout/list1"/>
    <dgm:cxn modelId="{E7874331-C4D4-4B9A-841A-3E9B7A4B88DA}" type="presParOf" srcId="{377BF09A-222E-4937-A795-7A4258D0F5D6}" destId="{2EBB4B53-46AB-41C5-859C-D0BE6E1B248C}" srcOrd="22" destOrd="0" presId="urn:microsoft.com/office/officeart/2005/8/layout/list1"/>
    <dgm:cxn modelId="{F8799F85-AF1E-4C13-B53A-3B8D62F2F64D}" type="presParOf" srcId="{377BF09A-222E-4937-A795-7A4258D0F5D6}" destId="{4D469403-A77D-4B1E-ADAA-AB80173EDA4D}" srcOrd="23" destOrd="0" presId="urn:microsoft.com/office/officeart/2005/8/layout/list1"/>
    <dgm:cxn modelId="{9B655D0A-E10D-4939-918B-068220C2D6F8}" type="presParOf" srcId="{377BF09A-222E-4937-A795-7A4258D0F5D6}" destId="{0892419F-4FE9-423E-8AF5-22A544201F1D}" srcOrd="24" destOrd="0" presId="urn:microsoft.com/office/officeart/2005/8/layout/list1"/>
    <dgm:cxn modelId="{30E602E2-B25A-4864-A0BD-BD596109AFF1}" type="presParOf" srcId="{0892419F-4FE9-423E-8AF5-22A544201F1D}" destId="{168EAD0B-A038-4996-BD91-1E1682197A09}" srcOrd="0" destOrd="0" presId="urn:microsoft.com/office/officeart/2005/8/layout/list1"/>
    <dgm:cxn modelId="{2CE6B39B-BD34-41FB-B975-32A2D716C9BF}" type="presParOf" srcId="{0892419F-4FE9-423E-8AF5-22A544201F1D}" destId="{53FADD76-E1C4-44C1-8E32-9B6B833850B6}" srcOrd="1" destOrd="0" presId="urn:microsoft.com/office/officeart/2005/8/layout/list1"/>
    <dgm:cxn modelId="{638CBB35-5502-4D79-B26E-D35FB7EB676D}" type="presParOf" srcId="{377BF09A-222E-4937-A795-7A4258D0F5D6}" destId="{7F61AE3A-BE57-4086-96EC-2C70CD2DF144}" srcOrd="25" destOrd="0" presId="urn:microsoft.com/office/officeart/2005/8/layout/list1"/>
    <dgm:cxn modelId="{82D96C2F-EE8F-44AB-A40E-1A3ECF2AC84D}" type="presParOf" srcId="{377BF09A-222E-4937-A795-7A4258D0F5D6}" destId="{2C8567FF-ED82-4972-A396-1A721F6BDABB}" srcOrd="26" destOrd="0" presId="urn:microsoft.com/office/officeart/2005/8/layout/list1"/>
    <dgm:cxn modelId="{DD420DCB-478E-493A-8046-2DFD6128F90D}" type="presParOf" srcId="{377BF09A-222E-4937-A795-7A4258D0F5D6}" destId="{AAE8D457-1EB1-4FFF-84F4-6A83CD7372AB}" srcOrd="27" destOrd="0" presId="urn:microsoft.com/office/officeart/2005/8/layout/list1"/>
    <dgm:cxn modelId="{749D043F-A44E-4C1F-B920-401DB1D1A634}" type="presParOf" srcId="{377BF09A-222E-4937-A795-7A4258D0F5D6}" destId="{141D30A7-6695-42DE-BA67-ECF38FA8C349}" srcOrd="28" destOrd="0" presId="urn:microsoft.com/office/officeart/2005/8/layout/list1"/>
    <dgm:cxn modelId="{62F8C204-512E-4A21-9FE2-EDC2E993003F}" type="presParOf" srcId="{141D30A7-6695-42DE-BA67-ECF38FA8C349}" destId="{C0AA7817-77F6-4826-97D4-82FFD109F4F0}" srcOrd="0" destOrd="0" presId="urn:microsoft.com/office/officeart/2005/8/layout/list1"/>
    <dgm:cxn modelId="{644AAA27-4CED-4324-948E-D1946A9BE5FC}" type="presParOf" srcId="{141D30A7-6695-42DE-BA67-ECF38FA8C349}" destId="{89466800-D1C5-421C-9C05-7532F83522C0}" srcOrd="1" destOrd="0" presId="urn:microsoft.com/office/officeart/2005/8/layout/list1"/>
    <dgm:cxn modelId="{9BC98AC9-7AA6-4EF3-A5A0-0B6284A4E7F2}" type="presParOf" srcId="{377BF09A-222E-4937-A795-7A4258D0F5D6}" destId="{61BF4DD8-A6FA-4115-9766-093AFF6B3FC7}" srcOrd="29" destOrd="0" presId="urn:microsoft.com/office/officeart/2005/8/layout/list1"/>
    <dgm:cxn modelId="{39C67F29-16F6-452F-97D1-C177A5EAD682}" type="presParOf" srcId="{377BF09A-222E-4937-A795-7A4258D0F5D6}" destId="{57B0FF2F-07B6-474C-B1F2-787A2C18C49E}"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2"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Data is held in a common database so data sharing becomes easier, and security is provided and enforced by a DBMS.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Data independence is provided by a DBMS, which reduces the effort and costs in maintaining the program.</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This model is very efficient when a database contains a large volume of data.</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pt>
    <dgm:pt modelId="{46B940FC-8FA1-4568-B447-0EEB4A38217C}" type="pres">
      <dgm:prSet presAssocID="{D9B449A0-FF94-4713-9A9A-058D7F6B71B9}" presName="parentText" presStyleLbl="node1" presStyleIdx="0" presStyleCnt="3" custScaleX="128835"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pt>
    <dgm:pt modelId="{9CD06469-F34B-4432-ADB5-7C825FE94111}" type="pres">
      <dgm:prSet presAssocID="{E2855558-389B-4591-8564-2A29B4C32D65}" presName="parentText" presStyleLbl="node1" presStyleIdx="1" presStyleCnt="3" custScaleX="130612">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pt>
    <dgm:pt modelId="{EEBD306F-2B9A-4D2B-9193-3D815715E159}" type="pres">
      <dgm:prSet presAssocID="{AF1790DE-E36E-4506-8B4B-73498403BC3A}" presName="parentText" presStyleLbl="node1" presStyleIdx="2" presStyleCnt="3" custScaleX="130612">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AFED1F19-484D-441D-A9E9-131B0DBAB2B5}" srcId="{91346CAC-A78E-4DA3-B22E-CEA49EBE4226}" destId="{AF1790DE-E36E-4506-8B4B-73498403BC3A}" srcOrd="2" destOrd="0" parTransId="{1D88505E-B705-45D0-982D-C74088FFDC5C}" sibTransId="{43FE062E-EA32-4A5A-A7FE-EEBE294F89F8}"/>
    <dgm:cxn modelId="{B4CA2024-19D5-41AE-9623-5A30C5CDDAA1}" type="presOf" srcId="{D9B449A0-FF94-4713-9A9A-058D7F6B71B9}" destId="{F795D8E3-ADA7-4953-8642-733E088841CD}" srcOrd="0" destOrd="0" presId="urn:microsoft.com/office/officeart/2005/8/layout/list1"/>
    <dgm:cxn modelId="{123BD03E-3D44-4DA3-997F-3A140BC028CA}" type="presOf" srcId="{E2855558-389B-4591-8564-2A29B4C32D65}" destId="{9CD06469-F34B-4432-ADB5-7C825FE94111}"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B6B8CC7A-4096-41C7-A9CB-E044A06995DA}" type="presOf" srcId="{AF1790DE-E36E-4506-8B4B-73498403BC3A}" destId="{A1E54DF6-9C4C-426D-98EB-FFBF48F1924C}" srcOrd="0" destOrd="0" presId="urn:microsoft.com/office/officeart/2005/8/layout/list1"/>
    <dgm:cxn modelId="{D193539D-3ACB-46AA-9587-B373CAA18B8B}" type="presOf" srcId="{D9B449A0-FF94-4713-9A9A-058D7F6B71B9}" destId="{46B940FC-8FA1-4568-B447-0EEB4A38217C}" srcOrd="1" destOrd="0" presId="urn:microsoft.com/office/officeart/2005/8/layout/list1"/>
    <dgm:cxn modelId="{3E5A5BDC-C517-4C48-BAED-BDCA739C89F8}" type="presOf" srcId="{E2855558-389B-4591-8564-2A29B4C32D65}" destId="{643F61F5-F617-478B-A953-7E4573D0220D}" srcOrd="0" destOrd="0" presId="urn:microsoft.com/office/officeart/2005/8/layout/list1"/>
    <dgm:cxn modelId="{99CBFEEF-E166-4E44-B10B-3FF77A7C60C0}" type="presOf" srcId="{AF1790DE-E36E-4506-8B4B-73498403BC3A}" destId="{EEBD306F-2B9A-4D2B-9193-3D815715E15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036D1DF4-3FC9-4BDF-98B0-F106BCEC8091}" type="presOf" srcId="{91346CAC-A78E-4DA3-B22E-CEA49EBE4226}" destId="{377BF09A-222E-4937-A795-7A4258D0F5D6}" srcOrd="0" destOrd="0" presId="urn:microsoft.com/office/officeart/2005/8/layout/list1"/>
    <dgm:cxn modelId="{EC9D426B-CA16-477B-ACDF-69809DB19ED5}" type="presParOf" srcId="{377BF09A-222E-4937-A795-7A4258D0F5D6}" destId="{ED0E1027-549B-49E6-9D59-3B13C1AC4FD2}" srcOrd="0" destOrd="0" presId="urn:microsoft.com/office/officeart/2005/8/layout/list1"/>
    <dgm:cxn modelId="{E0705AA1-A397-4725-B498-7B1609D772C8}" type="presParOf" srcId="{ED0E1027-549B-49E6-9D59-3B13C1AC4FD2}" destId="{F795D8E3-ADA7-4953-8642-733E088841CD}" srcOrd="0" destOrd="0" presId="urn:microsoft.com/office/officeart/2005/8/layout/list1"/>
    <dgm:cxn modelId="{90C80BAF-4974-4B75-97AB-0E3A55DCC208}" type="presParOf" srcId="{ED0E1027-549B-49E6-9D59-3B13C1AC4FD2}" destId="{46B940FC-8FA1-4568-B447-0EEB4A38217C}" srcOrd="1" destOrd="0" presId="urn:microsoft.com/office/officeart/2005/8/layout/list1"/>
    <dgm:cxn modelId="{2364D56A-B6BD-41BC-9EAC-289E3E673413}" type="presParOf" srcId="{377BF09A-222E-4937-A795-7A4258D0F5D6}" destId="{E375144E-1A36-4173-80BF-99CA453AF7E6}" srcOrd="1" destOrd="0" presId="urn:microsoft.com/office/officeart/2005/8/layout/list1"/>
    <dgm:cxn modelId="{E70A610F-3C47-43B1-8A4E-FB7375E4D53A}" type="presParOf" srcId="{377BF09A-222E-4937-A795-7A4258D0F5D6}" destId="{FE437422-C560-4C42-8C7A-0DA04E55B9BB}" srcOrd="2" destOrd="0" presId="urn:microsoft.com/office/officeart/2005/8/layout/list1"/>
    <dgm:cxn modelId="{2AF33053-B595-47EF-A109-AF18EF305D34}" type="presParOf" srcId="{377BF09A-222E-4937-A795-7A4258D0F5D6}" destId="{0B9E0790-3332-4252-B645-DA100988A8BD}" srcOrd="3" destOrd="0" presId="urn:microsoft.com/office/officeart/2005/8/layout/list1"/>
    <dgm:cxn modelId="{8A62567E-3726-4114-8948-3E38A7774308}" type="presParOf" srcId="{377BF09A-222E-4937-A795-7A4258D0F5D6}" destId="{BFEA5445-50DE-4684-987E-9F1F651A7CB1}" srcOrd="4" destOrd="0" presId="urn:microsoft.com/office/officeart/2005/8/layout/list1"/>
    <dgm:cxn modelId="{0DFEAAFC-5E2D-4D4B-A160-123844FE6C4A}" type="presParOf" srcId="{BFEA5445-50DE-4684-987E-9F1F651A7CB1}" destId="{643F61F5-F617-478B-A953-7E4573D0220D}" srcOrd="0" destOrd="0" presId="urn:microsoft.com/office/officeart/2005/8/layout/list1"/>
    <dgm:cxn modelId="{DCDB1E1F-FF82-4952-AAD9-A8A8CE7DB0E9}" type="presParOf" srcId="{BFEA5445-50DE-4684-987E-9F1F651A7CB1}" destId="{9CD06469-F34B-4432-ADB5-7C825FE94111}" srcOrd="1" destOrd="0" presId="urn:microsoft.com/office/officeart/2005/8/layout/list1"/>
    <dgm:cxn modelId="{68D82A02-20D9-40F7-845A-989ABF1B0952}" type="presParOf" srcId="{377BF09A-222E-4937-A795-7A4258D0F5D6}" destId="{F1C435CB-0864-441B-8524-6DD2EE189DE5}" srcOrd="5" destOrd="0" presId="urn:microsoft.com/office/officeart/2005/8/layout/list1"/>
    <dgm:cxn modelId="{E6C89792-09A9-4567-9440-EF87E0882FD6}" type="presParOf" srcId="{377BF09A-222E-4937-A795-7A4258D0F5D6}" destId="{C6EBB0DE-782D-4729-AC1B-AFD6DD05183B}" srcOrd="6" destOrd="0" presId="urn:microsoft.com/office/officeart/2005/8/layout/list1"/>
    <dgm:cxn modelId="{9B8B51E8-55B9-4DAA-9AE7-6B63AC296A8F}" type="presParOf" srcId="{377BF09A-222E-4937-A795-7A4258D0F5D6}" destId="{FFB6C9BD-743C-4271-96CE-B4DCBC77FDF8}" srcOrd="7" destOrd="0" presId="urn:microsoft.com/office/officeart/2005/8/layout/list1"/>
    <dgm:cxn modelId="{59D0EDAC-E0D1-45E3-9B33-8E442E9620FB}" type="presParOf" srcId="{377BF09A-222E-4937-A795-7A4258D0F5D6}" destId="{6FECFA36-77DF-4D44-A0EE-86BBB75610EB}" srcOrd="8" destOrd="0" presId="urn:microsoft.com/office/officeart/2005/8/layout/list1"/>
    <dgm:cxn modelId="{5C831CD1-DA38-4E35-ABCA-0B3AC41C81B9}" type="presParOf" srcId="{6FECFA36-77DF-4D44-A0EE-86BBB75610EB}" destId="{A1E54DF6-9C4C-426D-98EB-FFBF48F1924C}" srcOrd="0" destOrd="0" presId="urn:microsoft.com/office/officeart/2005/8/layout/list1"/>
    <dgm:cxn modelId="{F1FD8E1F-B274-442B-8322-423A0C5E9826}" type="presParOf" srcId="{6FECFA36-77DF-4D44-A0EE-86BBB75610EB}" destId="{EEBD306F-2B9A-4D2B-9193-3D815715E159}" srcOrd="1" destOrd="0" presId="urn:microsoft.com/office/officeart/2005/8/layout/list1"/>
    <dgm:cxn modelId="{2F5DB65E-E91C-47B0-A986-17982C06B755}" type="presParOf" srcId="{377BF09A-222E-4937-A795-7A4258D0F5D6}" destId="{D60276C3-8AA5-49E7-A53A-2AD0071F10C7}" srcOrd="9" destOrd="0" presId="urn:microsoft.com/office/officeart/2005/8/layout/list1"/>
    <dgm:cxn modelId="{AAA7C0C2-FDB3-4C8B-9ED9-D00FB85E8902}"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Data Definition Language (DDL)</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Sub-schema DDL</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a:latin typeface="Calibri" pitchFamily="34" charset="0"/>
              <a:cs typeface="Calibri" pitchFamily="34" charset="0"/>
            </a:rPr>
            <a:t>Data Manipulation Language (DML)</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894AFC8B-3073-470C-A09F-F70CD766C9E2}">
      <dgm:prSet phldrT="[Text]" custT="1"/>
      <dgm:spPr/>
      <dgm:t>
        <a:bodyPr/>
        <a:lstStyle/>
        <a:p>
          <a:r>
            <a:rPr lang="en-US" sz="2000" b="1" dirty="0">
              <a:latin typeface="Calibri" pitchFamily="34" charset="0"/>
              <a:cs typeface="Calibri" pitchFamily="34" charset="0"/>
            </a:rPr>
            <a:t>Data Control Language (DCL)</a:t>
          </a:r>
        </a:p>
      </dgm:t>
    </dgm:pt>
    <dgm:pt modelId="{581EF4D8-F890-4596-8192-B90A801D5B3C}" type="parTrans" cxnId="{85C094E5-C5A1-41FE-91A1-32A71D7A1D8F}">
      <dgm:prSet/>
      <dgm:spPr/>
      <dgm:t>
        <a:bodyPr/>
        <a:lstStyle/>
        <a:p>
          <a:endParaRPr lang="en-US"/>
        </a:p>
      </dgm:t>
    </dgm:pt>
    <dgm:pt modelId="{F29D36B7-558C-4424-A305-D4B6C010A59B}" type="sibTrans" cxnId="{85C094E5-C5A1-41FE-91A1-32A71D7A1D8F}">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Used to create and remove databases and database objects. It enables the database administrator to define the schema components.(create ,</a:t>
          </a:r>
          <a:r>
            <a:rPr lang="en-US" sz="1800" dirty="0" err="1">
              <a:latin typeface="Calibri" pitchFamily="34" charset="0"/>
              <a:cs typeface="Calibri" pitchFamily="34" charset="0"/>
            </a:rPr>
            <a:t>alert,drop,rename,truncate,comment</a:t>
          </a:r>
          <a:r>
            <a:rPr lang="en-US" sz="1800" dirty="0">
              <a:latin typeface="Calibri" pitchFamily="34" charset="0"/>
              <a:cs typeface="Calibri" pitchFamily="34" charset="0"/>
            </a:rPr>
            <a:t>)</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Enables the database administrator to define the database components.</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Used to insert, retrieve, and modify database information.</a:t>
          </a: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04352BF1-14BF-4064-B97E-98CE009EB93D}">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Used to administer permissions on the databases and database objects.(</a:t>
          </a:r>
          <a:r>
            <a:rPr lang="en-US" sz="1800" dirty="0" err="1">
              <a:latin typeface="Calibri" pitchFamily="34" charset="0"/>
              <a:cs typeface="Calibri" pitchFamily="34" charset="0"/>
            </a:rPr>
            <a:t>Grant,revoke</a:t>
          </a:r>
          <a:r>
            <a:rPr lang="en-US" sz="1800" dirty="0">
              <a:latin typeface="Calibri" pitchFamily="34" charset="0"/>
              <a:cs typeface="Calibri" pitchFamily="34" charset="0"/>
            </a:rPr>
            <a:t>)</a:t>
          </a:r>
        </a:p>
      </dgm:t>
    </dgm:pt>
    <dgm:pt modelId="{4C0900B5-830B-41F1-A812-F0E95EE80842}" type="parTrans" cxnId="{D1C22A68-87E4-478A-86F6-2577900662C0}">
      <dgm:prSet/>
      <dgm:spPr/>
      <dgm:t>
        <a:bodyPr/>
        <a:lstStyle/>
        <a:p>
          <a:endParaRPr lang="en-US"/>
        </a:p>
      </dgm:t>
    </dgm:pt>
    <dgm:pt modelId="{C25020DD-EEA3-46DD-85D7-8CA29D196125}" type="sibTrans" cxnId="{D1C22A68-87E4-478A-86F6-2577900662C0}">
      <dgm:prSet/>
      <dgm:spPr/>
      <dgm:t>
        <a:bodyPr/>
        <a:lstStyle/>
        <a:p>
          <a:endParaRPr lang="en-US"/>
        </a:p>
      </dgm:t>
    </dgm:pt>
    <dgm:pt modelId="{A0F004B7-1240-4D11-82E7-AB77918EEB27}">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a:t>
          </a:r>
          <a:r>
            <a:rPr lang="en-US" sz="1800" dirty="0" err="1">
              <a:latin typeface="Calibri" pitchFamily="34" charset="0"/>
              <a:cs typeface="Calibri" pitchFamily="34" charset="0"/>
            </a:rPr>
            <a:t>insert,update,delete</a:t>
          </a:r>
          <a:r>
            <a:rPr lang="en-US" sz="1800" dirty="0">
              <a:latin typeface="Calibri" pitchFamily="34" charset="0"/>
              <a:cs typeface="Calibri" pitchFamily="34" charset="0"/>
            </a:rPr>
            <a:t> ,</a:t>
          </a:r>
          <a:r>
            <a:rPr lang="en-US" sz="1800" dirty="0" err="1">
              <a:latin typeface="Calibri" pitchFamily="34" charset="0"/>
              <a:cs typeface="Calibri" pitchFamily="34" charset="0"/>
            </a:rPr>
            <a:t>merge,call,explain</a:t>
          </a:r>
          <a:r>
            <a:rPr lang="en-US" sz="1800" dirty="0">
              <a:latin typeface="Calibri" pitchFamily="34" charset="0"/>
              <a:cs typeface="Calibri" pitchFamily="34" charset="0"/>
            </a:rPr>
            <a:t> </a:t>
          </a:r>
          <a:r>
            <a:rPr lang="en-US" sz="1800" dirty="0" err="1">
              <a:latin typeface="Calibri" pitchFamily="34" charset="0"/>
              <a:cs typeface="Calibri" pitchFamily="34" charset="0"/>
            </a:rPr>
            <a:t>plan,lock</a:t>
          </a:r>
          <a:r>
            <a:rPr lang="en-US" sz="1800" dirty="0">
              <a:latin typeface="Calibri" pitchFamily="34" charset="0"/>
              <a:cs typeface="Calibri" pitchFamily="34" charset="0"/>
            </a:rPr>
            <a:t> table)</a:t>
          </a:r>
        </a:p>
      </dgm:t>
    </dgm:pt>
    <dgm:pt modelId="{341156F5-F9B5-4AF1-9A15-231AB93280F4}" type="parTrans" cxnId="{325D9EBC-EE87-4E4E-B162-7F5217EC5508}">
      <dgm:prSet/>
      <dgm:spPr/>
      <dgm:t>
        <a:bodyPr/>
        <a:lstStyle/>
        <a:p>
          <a:endParaRPr lang="en-US"/>
        </a:p>
      </dgm:t>
    </dgm:pt>
    <dgm:pt modelId="{DFB41E65-BCFE-44BD-A2E0-40C4AD1674CC}" type="sibTrans" cxnId="{325D9EBC-EE87-4E4E-B162-7F5217EC5508}">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4"/>
      <dgm:spPr/>
    </dgm:pt>
    <dgm:pt modelId="{D8815EEF-E9C4-475D-A970-0FBE57B256A3}" type="pres">
      <dgm:prSet presAssocID="{0B42E06C-A1B3-48D7-9A25-3AED9FB785D1}" presName="parentText" presStyleLbl="node1" presStyleIdx="0" presStyleCnt="4">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4">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4"/>
      <dgm:spPr/>
    </dgm:pt>
    <dgm:pt modelId="{5395A427-A60F-4F4F-969D-04AC2D0CFDEB}" type="pres">
      <dgm:prSet presAssocID="{275088F3-FD73-4104-BBCD-C6FE214E0400}" presName="parentText" presStyleLbl="node1" presStyleIdx="1" presStyleCnt="4">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4">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4"/>
      <dgm:spPr/>
    </dgm:pt>
    <dgm:pt modelId="{0900D408-9ABA-4692-8B4E-25FD2FEDE3F7}" type="pres">
      <dgm:prSet presAssocID="{A01BF80B-0EB8-4497-94CE-66159EAFBE6E}" presName="parentText" presStyleLbl="node1" presStyleIdx="2" presStyleCnt="4">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4">
        <dgm:presLayoutVars>
          <dgm:bulletEnabled val="1"/>
        </dgm:presLayoutVars>
      </dgm:prSet>
      <dgm:spPr/>
    </dgm:pt>
    <dgm:pt modelId="{08329DB7-AB0F-43D4-B972-CB5010466013}" type="pres">
      <dgm:prSet presAssocID="{E365473E-4788-479B-8AFC-83FFD7CCEB89}" presName="spaceBetweenRectangles" presStyleCnt="0"/>
      <dgm:spPr/>
    </dgm:pt>
    <dgm:pt modelId="{A67EC658-104A-4A09-82D5-10E925E954A9}" type="pres">
      <dgm:prSet presAssocID="{894AFC8B-3073-470C-A09F-F70CD766C9E2}" presName="parentLin" presStyleCnt="0"/>
      <dgm:spPr/>
    </dgm:pt>
    <dgm:pt modelId="{E45D34FF-DDF7-412B-9A52-23F06251A129}" type="pres">
      <dgm:prSet presAssocID="{894AFC8B-3073-470C-A09F-F70CD766C9E2}" presName="parentLeftMargin" presStyleLbl="node1" presStyleIdx="2" presStyleCnt="4"/>
      <dgm:spPr/>
    </dgm:pt>
    <dgm:pt modelId="{127E743A-89A5-44D1-BC51-92D5C96DDC64}" type="pres">
      <dgm:prSet presAssocID="{894AFC8B-3073-470C-A09F-F70CD766C9E2}" presName="parentText" presStyleLbl="node1" presStyleIdx="3" presStyleCnt="4">
        <dgm:presLayoutVars>
          <dgm:chMax val="0"/>
          <dgm:bulletEnabled val="1"/>
        </dgm:presLayoutVars>
      </dgm:prSet>
      <dgm:spPr/>
    </dgm:pt>
    <dgm:pt modelId="{2E55A5C9-A88C-4DCE-B3CF-64CF654699FC}" type="pres">
      <dgm:prSet presAssocID="{894AFC8B-3073-470C-A09F-F70CD766C9E2}" presName="negativeSpace" presStyleCnt="0"/>
      <dgm:spPr/>
    </dgm:pt>
    <dgm:pt modelId="{4E80CC4C-9E3E-4F9A-9541-26882D33BDB7}" type="pres">
      <dgm:prSet presAssocID="{894AFC8B-3073-470C-A09F-F70CD766C9E2}" presName="childText" presStyleLbl="conFgAcc1" presStyleIdx="3" presStyleCnt="4">
        <dgm:presLayoutVars>
          <dgm:bulletEnabled val="1"/>
        </dgm:presLayoutVars>
      </dgm:prSet>
      <dgm:spPr/>
    </dgm:pt>
  </dgm:ptLst>
  <dgm:cxnLst>
    <dgm:cxn modelId="{67D23501-ED13-4811-8DC7-194148C4CF99}" type="presOf" srcId="{A0F004B7-1240-4D11-82E7-AB77918EEB27}" destId="{97F985D8-35BA-410A-8120-F008FF720B1B}" srcOrd="0" destOrd="1"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862FE337-5C98-4CB5-9A77-70A093852F80}" type="presOf" srcId="{99C229D2-8712-4170-B167-C0F0B7E17D9B}" destId="{97F985D8-35BA-410A-8120-F008FF720B1B}" srcOrd="0" destOrd="0" presId="urn:microsoft.com/office/officeart/2005/8/layout/list1"/>
    <dgm:cxn modelId="{82B2313C-CF03-44C9-847C-F51D5C97B142}" type="presOf" srcId="{15B56A10-C47D-4965-B218-63412241D4C1}" destId="{8DC4B880-6737-41E9-958C-8E33EF46D5F8}" srcOrd="0" destOrd="0" presId="urn:microsoft.com/office/officeart/2005/8/layout/list1"/>
    <dgm:cxn modelId="{D1C22A68-87E4-478A-86F6-2577900662C0}" srcId="{894AFC8B-3073-470C-A09F-F70CD766C9E2}" destId="{04352BF1-14BF-4064-B97E-98CE009EB93D}" srcOrd="0" destOrd="0" parTransId="{4C0900B5-830B-41F1-A812-F0E95EE80842}" sibTransId="{C25020DD-EEA3-46DD-85D7-8CA29D196125}"/>
    <dgm:cxn modelId="{D6BD3248-E732-4735-938E-F76743DC4E54}" srcId="{304B30CD-3BA8-4D2C-8929-DF5230D332B6}" destId="{A01BF80B-0EB8-4497-94CE-66159EAFBE6E}" srcOrd="2" destOrd="0" parTransId="{E22F8156-70AC-42FA-88F7-B2A44C5C03CE}" sibTransId="{E365473E-4788-479B-8AFC-83FFD7CCEB89}"/>
    <dgm:cxn modelId="{CB33DC4A-6F86-4EFD-B49A-DF55AC801E01}" type="presOf" srcId="{A01BF80B-0EB8-4497-94CE-66159EAFBE6E}" destId="{0900D408-9ABA-4692-8B4E-25FD2FEDE3F7}" srcOrd="1" destOrd="0" presId="urn:microsoft.com/office/officeart/2005/8/layout/list1"/>
    <dgm:cxn modelId="{02674A4F-5413-492D-A394-BCA9E7A85BF7}" type="presOf" srcId="{0B42E06C-A1B3-48D7-9A25-3AED9FB785D1}" destId="{D8815EEF-E9C4-475D-A970-0FBE57B256A3}" srcOrd="1"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4F05FA88-4931-4CAD-8F2B-182E1F0DF66C}" type="presOf" srcId="{304B30CD-3BA8-4D2C-8929-DF5230D332B6}" destId="{0A807732-00C6-4E5E-911B-A6F76F441E4E}" srcOrd="0" destOrd="0" presId="urn:microsoft.com/office/officeart/2005/8/layout/list1"/>
    <dgm:cxn modelId="{0E22C392-441E-4A2A-980A-A2A51F8FD9E3}" type="presOf" srcId="{A01BF80B-0EB8-4497-94CE-66159EAFBE6E}" destId="{DF203340-B694-4789-AE18-6CC49F3E3D6E}" srcOrd="0" destOrd="0" presId="urn:microsoft.com/office/officeart/2005/8/layout/list1"/>
    <dgm:cxn modelId="{4A2002A9-3869-4E70-84F9-89FA45EBD9F7}" type="presOf" srcId="{954AB44B-3D61-4133-AC00-466AFF18E51C}" destId="{5F8B0E50-DECC-4A7E-A46E-113C91AAFE14}" srcOrd="0" destOrd="0" presId="urn:microsoft.com/office/officeart/2005/8/layout/list1"/>
    <dgm:cxn modelId="{1DB4A0AF-0422-4DDF-B110-0F91E46DB84F}" type="presOf" srcId="{275088F3-FD73-4104-BBCD-C6FE214E0400}" destId="{5395A427-A60F-4F4F-969D-04AC2D0CFDEB}" srcOrd="1" destOrd="0" presId="urn:microsoft.com/office/officeart/2005/8/layout/list1"/>
    <dgm:cxn modelId="{E4C153B7-3564-4706-B8EF-0EDECA50656C}" type="presOf" srcId="{0B42E06C-A1B3-48D7-9A25-3AED9FB785D1}" destId="{F0AFF909-226B-4EF5-8D95-F4C97BC1E02A}" srcOrd="0" destOrd="0" presId="urn:microsoft.com/office/officeart/2005/8/layout/list1"/>
    <dgm:cxn modelId="{325D9EBC-EE87-4E4E-B162-7F5217EC5508}" srcId="{A01BF80B-0EB8-4497-94CE-66159EAFBE6E}" destId="{A0F004B7-1240-4D11-82E7-AB77918EEB27}" srcOrd="1" destOrd="0" parTransId="{341156F5-F9B5-4AF1-9A15-231AB93280F4}" sibTransId="{DFB41E65-BCFE-44BD-A2E0-40C4AD1674CC}"/>
    <dgm:cxn modelId="{07D8D6CD-903D-4FBF-9DCF-036477BBF283}" srcId="{A01BF80B-0EB8-4497-94CE-66159EAFBE6E}" destId="{99C229D2-8712-4170-B167-C0F0B7E17D9B}" srcOrd="0" destOrd="0" parTransId="{B82004D2-6854-4D6C-B447-06402214C44A}" sibTransId="{A5822192-EAD8-4545-9207-987D94B82BD4}"/>
    <dgm:cxn modelId="{4ABAC0E4-75A2-48F4-9C38-2BA3F78F3ACF}" type="presOf" srcId="{894AFC8B-3073-470C-A09F-F70CD766C9E2}" destId="{127E743A-89A5-44D1-BC51-92D5C96DDC64}" srcOrd="1" destOrd="0" presId="urn:microsoft.com/office/officeart/2005/8/layout/list1"/>
    <dgm:cxn modelId="{85C094E5-C5A1-41FE-91A1-32A71D7A1D8F}" srcId="{304B30CD-3BA8-4D2C-8929-DF5230D332B6}" destId="{894AFC8B-3073-470C-A09F-F70CD766C9E2}" srcOrd="3" destOrd="0" parTransId="{581EF4D8-F890-4596-8192-B90A801D5B3C}" sibTransId="{F29D36B7-558C-4424-A305-D4B6C010A59B}"/>
    <dgm:cxn modelId="{EAF034F5-53D7-46FA-B419-12FBE39AA1AF}" type="presOf" srcId="{04352BF1-14BF-4064-B97E-98CE009EB93D}" destId="{4E80CC4C-9E3E-4F9A-9541-26882D33BDB7}" srcOrd="0" destOrd="0" presId="urn:microsoft.com/office/officeart/2005/8/layout/list1"/>
    <dgm:cxn modelId="{D696AAF6-B971-42F5-8690-126B786E62F0}" type="presOf" srcId="{894AFC8B-3073-470C-A09F-F70CD766C9E2}" destId="{E45D34FF-DDF7-412B-9A52-23F06251A129}"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850056FB-517F-491A-9DF8-7AF13FE6A15A}" type="presOf" srcId="{275088F3-FD73-4104-BBCD-C6FE214E0400}" destId="{47486FD6-484A-4D85-9CB6-90D65D97FB36}" srcOrd="0" destOrd="0" presId="urn:microsoft.com/office/officeart/2005/8/layout/list1"/>
    <dgm:cxn modelId="{00626F3E-05A8-4240-A941-A9E907802109}" type="presParOf" srcId="{0A807732-00C6-4E5E-911B-A6F76F441E4E}" destId="{2F2ADDF7-5497-4730-91DE-E6E853F1FEEF}" srcOrd="0" destOrd="0" presId="urn:microsoft.com/office/officeart/2005/8/layout/list1"/>
    <dgm:cxn modelId="{D61DC023-5F8B-4BBF-B8F3-263D2ADFC9B9}" type="presParOf" srcId="{2F2ADDF7-5497-4730-91DE-E6E853F1FEEF}" destId="{F0AFF909-226B-4EF5-8D95-F4C97BC1E02A}" srcOrd="0" destOrd="0" presId="urn:microsoft.com/office/officeart/2005/8/layout/list1"/>
    <dgm:cxn modelId="{063EAEE4-0F27-4DA8-8FC5-AAE31A1F4828}" type="presParOf" srcId="{2F2ADDF7-5497-4730-91DE-E6E853F1FEEF}" destId="{D8815EEF-E9C4-475D-A970-0FBE57B256A3}" srcOrd="1" destOrd="0" presId="urn:microsoft.com/office/officeart/2005/8/layout/list1"/>
    <dgm:cxn modelId="{AF9E6E39-2B78-4DB5-A13F-ABF1468A7F19}" type="presParOf" srcId="{0A807732-00C6-4E5E-911B-A6F76F441E4E}" destId="{76FC94D9-3208-439C-A63E-D27D71A45C0D}" srcOrd="1" destOrd="0" presId="urn:microsoft.com/office/officeart/2005/8/layout/list1"/>
    <dgm:cxn modelId="{CCE1DF2B-17B4-4815-AC8D-4FD82785AAA7}" type="presParOf" srcId="{0A807732-00C6-4E5E-911B-A6F76F441E4E}" destId="{5F8B0E50-DECC-4A7E-A46E-113C91AAFE14}" srcOrd="2" destOrd="0" presId="urn:microsoft.com/office/officeart/2005/8/layout/list1"/>
    <dgm:cxn modelId="{F0BD073A-F341-4F65-992A-6D34263AB6D5}" type="presParOf" srcId="{0A807732-00C6-4E5E-911B-A6F76F441E4E}" destId="{08587B01-25D5-451E-BC18-60B04AFD5367}" srcOrd="3" destOrd="0" presId="urn:microsoft.com/office/officeart/2005/8/layout/list1"/>
    <dgm:cxn modelId="{730C23FF-2A88-4C3D-BFA3-A6E01640DC06}" type="presParOf" srcId="{0A807732-00C6-4E5E-911B-A6F76F441E4E}" destId="{C3941E73-59DF-4947-A40C-DDF97525D13A}" srcOrd="4" destOrd="0" presId="urn:microsoft.com/office/officeart/2005/8/layout/list1"/>
    <dgm:cxn modelId="{4DC47F1B-B3C0-4FA4-BD58-E6CE6F48A99F}" type="presParOf" srcId="{C3941E73-59DF-4947-A40C-DDF97525D13A}" destId="{47486FD6-484A-4D85-9CB6-90D65D97FB36}" srcOrd="0" destOrd="0" presId="urn:microsoft.com/office/officeart/2005/8/layout/list1"/>
    <dgm:cxn modelId="{76041538-DB8D-4C97-9FB4-6C6F015EA461}" type="presParOf" srcId="{C3941E73-59DF-4947-A40C-DDF97525D13A}" destId="{5395A427-A60F-4F4F-969D-04AC2D0CFDEB}" srcOrd="1" destOrd="0" presId="urn:microsoft.com/office/officeart/2005/8/layout/list1"/>
    <dgm:cxn modelId="{BF913BD1-49FD-41A9-AB0E-C838813A6B61}" type="presParOf" srcId="{0A807732-00C6-4E5E-911B-A6F76F441E4E}" destId="{8EF1C548-5960-4AC1-A6DC-AD70AFD0AD0B}" srcOrd="5" destOrd="0" presId="urn:microsoft.com/office/officeart/2005/8/layout/list1"/>
    <dgm:cxn modelId="{DE768056-7315-4EB9-AA62-ECE13EC7229E}" type="presParOf" srcId="{0A807732-00C6-4E5E-911B-A6F76F441E4E}" destId="{8DC4B880-6737-41E9-958C-8E33EF46D5F8}" srcOrd="6" destOrd="0" presId="urn:microsoft.com/office/officeart/2005/8/layout/list1"/>
    <dgm:cxn modelId="{4AA748C9-C17A-4BE3-8682-B1E1BC8A6D99}" type="presParOf" srcId="{0A807732-00C6-4E5E-911B-A6F76F441E4E}" destId="{0E1A4CDD-B090-4922-A72B-D26D60DEE419}" srcOrd="7" destOrd="0" presId="urn:microsoft.com/office/officeart/2005/8/layout/list1"/>
    <dgm:cxn modelId="{4E60A8FE-22E4-4848-8047-8C95FEAE8DEB}" type="presParOf" srcId="{0A807732-00C6-4E5E-911B-A6F76F441E4E}" destId="{4CDCECC7-3D9F-4530-9D59-82D9F8A5E052}" srcOrd="8" destOrd="0" presId="urn:microsoft.com/office/officeart/2005/8/layout/list1"/>
    <dgm:cxn modelId="{08DD0072-B58E-4AF5-9E28-E508026C1898}" type="presParOf" srcId="{4CDCECC7-3D9F-4530-9D59-82D9F8A5E052}" destId="{DF203340-B694-4789-AE18-6CC49F3E3D6E}" srcOrd="0" destOrd="0" presId="urn:microsoft.com/office/officeart/2005/8/layout/list1"/>
    <dgm:cxn modelId="{F9948E16-6A85-484C-A61C-01158DDE9D2C}" type="presParOf" srcId="{4CDCECC7-3D9F-4530-9D59-82D9F8A5E052}" destId="{0900D408-9ABA-4692-8B4E-25FD2FEDE3F7}" srcOrd="1" destOrd="0" presId="urn:microsoft.com/office/officeart/2005/8/layout/list1"/>
    <dgm:cxn modelId="{E852B98A-6DF8-470F-B8D4-A940E34EC47E}" type="presParOf" srcId="{0A807732-00C6-4E5E-911B-A6F76F441E4E}" destId="{F1DDE45D-E91E-4F8B-A88A-9E48706B86F7}" srcOrd="9" destOrd="0" presId="urn:microsoft.com/office/officeart/2005/8/layout/list1"/>
    <dgm:cxn modelId="{835FC3C7-4DC4-432A-BEE0-5D7C26E78630}" type="presParOf" srcId="{0A807732-00C6-4E5E-911B-A6F76F441E4E}" destId="{97F985D8-35BA-410A-8120-F008FF720B1B}" srcOrd="10" destOrd="0" presId="urn:microsoft.com/office/officeart/2005/8/layout/list1"/>
    <dgm:cxn modelId="{BCD3AF52-67ED-4BFF-BB66-9636184455AD}" type="presParOf" srcId="{0A807732-00C6-4E5E-911B-A6F76F441E4E}" destId="{08329DB7-AB0F-43D4-B972-CB5010466013}" srcOrd="11" destOrd="0" presId="urn:microsoft.com/office/officeart/2005/8/layout/list1"/>
    <dgm:cxn modelId="{6908DF54-7A93-4949-8A8E-07B8F090FDB8}" type="presParOf" srcId="{0A807732-00C6-4E5E-911B-A6F76F441E4E}" destId="{A67EC658-104A-4A09-82D5-10E925E954A9}" srcOrd="12" destOrd="0" presId="urn:microsoft.com/office/officeart/2005/8/layout/list1"/>
    <dgm:cxn modelId="{2731F12A-FE76-43C9-A008-8D3669B2C459}" type="presParOf" srcId="{A67EC658-104A-4A09-82D5-10E925E954A9}" destId="{E45D34FF-DDF7-412B-9A52-23F06251A129}" srcOrd="0" destOrd="0" presId="urn:microsoft.com/office/officeart/2005/8/layout/list1"/>
    <dgm:cxn modelId="{6F2B5167-2F6D-4A3A-94B3-C0DA04FD544D}" type="presParOf" srcId="{A67EC658-104A-4A09-82D5-10E925E954A9}" destId="{127E743A-89A5-44D1-BC51-92D5C96DDC64}" srcOrd="1" destOrd="0" presId="urn:microsoft.com/office/officeart/2005/8/layout/list1"/>
    <dgm:cxn modelId="{0FC6EF7F-6F0D-40E2-B8FB-2930BD031FE3}" type="presParOf" srcId="{0A807732-00C6-4E5E-911B-A6F76F441E4E}" destId="{2E55A5C9-A88C-4DCE-B3CF-64CF654699FC}" srcOrd="13" destOrd="0" presId="urn:microsoft.com/office/officeart/2005/8/layout/list1"/>
    <dgm:cxn modelId="{62FC9345-9251-48DA-992F-C2F0DE7FD602}" type="presParOf" srcId="{0A807732-00C6-4E5E-911B-A6F76F441E4E}" destId="{4E80CC4C-9E3E-4F9A-9541-26882D33BDB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3" csCatId="colorful" phldr="1"/>
      <dgm:spPr/>
      <dgm:t>
        <a:bodyPr/>
        <a:lstStyle/>
        <a:p>
          <a:endParaRPr lang="en-US"/>
        </a:p>
      </dgm:t>
    </dgm:pt>
    <dgm:pt modelId="{D9B449A0-FF94-4713-9A9A-058D7F6B71B9}">
      <dgm:prSet phldrT="[Text]" custT="1"/>
      <dgm:spPr/>
      <dgm:t>
        <a:bodyPr/>
        <a:lstStyle/>
        <a:p>
          <a:pPr marL="0" indent="0"/>
          <a:r>
            <a:rPr lang="en-US" sz="1400" b="1" dirty="0">
              <a:latin typeface="Calibri" pitchFamily="34" charset="0"/>
              <a:cs typeface="Calibri" pitchFamily="34" charset="0"/>
            </a:rPr>
            <a:t>Relationships are easier to implement in the network database model than in the hierarchical model.</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This model enforces database integrity.</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This model achieves sufficient data independence.</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pt>
    <dgm:pt modelId="{46B940FC-8FA1-4568-B447-0EEB4A38217C}" type="pres">
      <dgm:prSet presAssocID="{D9B449A0-FF94-4713-9A9A-058D7F6B71B9}" presName="parentText" presStyleLbl="node1" presStyleIdx="0" presStyleCnt="3" custScaleX="128513"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pt>
    <dgm:pt modelId="{9CD06469-F34B-4432-ADB5-7C825FE94111}" type="pres">
      <dgm:prSet presAssocID="{E2855558-389B-4591-8564-2A29B4C32D65}" presName="parentText" presStyleLbl="node1" presStyleIdx="1" presStyleCnt="3">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pt>
    <dgm:pt modelId="{EEBD306F-2B9A-4D2B-9193-3D815715E159}" type="pres">
      <dgm:prSet presAssocID="{AF1790DE-E36E-4506-8B4B-73498403BC3A}" presName="parentText" presStyleLbl="node1" presStyleIdx="2" presStyleCnt="3">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4D2A5300-15EC-4FEE-9E87-5CB4AA896C70}" type="presOf" srcId="{E2855558-389B-4591-8564-2A29B4C32D65}" destId="{643F61F5-F617-478B-A953-7E4573D0220D}" srcOrd="0" destOrd="0" presId="urn:microsoft.com/office/officeart/2005/8/layout/list1"/>
    <dgm:cxn modelId="{09A19202-BD08-49B6-9338-EF71037CF4F4}" type="presOf" srcId="{91346CAC-A78E-4DA3-B22E-CEA49EBE4226}" destId="{377BF09A-222E-4937-A795-7A4258D0F5D6}"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74EF5333-4E81-4D92-9924-B15C2A0E6056}" type="presOf" srcId="{D9B449A0-FF94-4713-9A9A-058D7F6B71B9}" destId="{F795D8E3-ADA7-4953-8642-733E088841CD}" srcOrd="0" destOrd="0" presId="urn:microsoft.com/office/officeart/2005/8/layout/list1"/>
    <dgm:cxn modelId="{12C42B34-D5E6-4C88-9515-9C6FF2534853}" type="presOf" srcId="{E2855558-389B-4591-8564-2A29B4C32D65}" destId="{9CD06469-F34B-4432-ADB5-7C825FE94111}" srcOrd="1" destOrd="0" presId="urn:microsoft.com/office/officeart/2005/8/layout/list1"/>
    <dgm:cxn modelId="{D721F451-9150-4810-AC9B-FF1DED6C2AE0}" type="presOf" srcId="{AF1790DE-E36E-4506-8B4B-73498403BC3A}" destId="{EEBD306F-2B9A-4D2B-9193-3D815715E159}"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439458CE-FD3E-45FD-B69C-E60DCA8FF1AD}" type="presOf" srcId="{D9B449A0-FF94-4713-9A9A-058D7F6B71B9}" destId="{46B940FC-8FA1-4568-B447-0EEB4A38217C}" srcOrd="1" destOrd="0" presId="urn:microsoft.com/office/officeart/2005/8/layout/list1"/>
    <dgm:cxn modelId="{9DE23ECF-BE0B-460A-9C23-DEFA91CD26A9}"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01F9074A-E77D-42DD-9F2F-3CB208C4E082}" type="presParOf" srcId="{377BF09A-222E-4937-A795-7A4258D0F5D6}" destId="{ED0E1027-549B-49E6-9D59-3B13C1AC4FD2}" srcOrd="0" destOrd="0" presId="urn:microsoft.com/office/officeart/2005/8/layout/list1"/>
    <dgm:cxn modelId="{709CC023-B2CA-4F48-871E-5FB5A13EC802}" type="presParOf" srcId="{ED0E1027-549B-49E6-9D59-3B13C1AC4FD2}" destId="{F795D8E3-ADA7-4953-8642-733E088841CD}" srcOrd="0" destOrd="0" presId="urn:microsoft.com/office/officeart/2005/8/layout/list1"/>
    <dgm:cxn modelId="{ED839E10-C173-48D7-AA5B-1AB3AA4D3A07}" type="presParOf" srcId="{ED0E1027-549B-49E6-9D59-3B13C1AC4FD2}" destId="{46B940FC-8FA1-4568-B447-0EEB4A38217C}" srcOrd="1" destOrd="0" presId="urn:microsoft.com/office/officeart/2005/8/layout/list1"/>
    <dgm:cxn modelId="{1B84A2CD-EE11-477F-96C0-A80C25566CA5}" type="presParOf" srcId="{377BF09A-222E-4937-A795-7A4258D0F5D6}" destId="{E375144E-1A36-4173-80BF-99CA453AF7E6}" srcOrd="1" destOrd="0" presId="urn:microsoft.com/office/officeart/2005/8/layout/list1"/>
    <dgm:cxn modelId="{B1A4704E-7033-4A34-845E-E317257747CF}" type="presParOf" srcId="{377BF09A-222E-4937-A795-7A4258D0F5D6}" destId="{FE437422-C560-4C42-8C7A-0DA04E55B9BB}" srcOrd="2" destOrd="0" presId="urn:microsoft.com/office/officeart/2005/8/layout/list1"/>
    <dgm:cxn modelId="{5646502F-F7F4-4F91-B3C9-7D9650B4CFA4}" type="presParOf" srcId="{377BF09A-222E-4937-A795-7A4258D0F5D6}" destId="{0B9E0790-3332-4252-B645-DA100988A8BD}" srcOrd="3" destOrd="0" presId="urn:microsoft.com/office/officeart/2005/8/layout/list1"/>
    <dgm:cxn modelId="{10BFF0ED-A7FC-44A8-9054-1CEE8150AD14}" type="presParOf" srcId="{377BF09A-222E-4937-A795-7A4258D0F5D6}" destId="{BFEA5445-50DE-4684-987E-9F1F651A7CB1}" srcOrd="4" destOrd="0" presId="urn:microsoft.com/office/officeart/2005/8/layout/list1"/>
    <dgm:cxn modelId="{2FDE89A2-2DD0-4338-9D1A-146BF087A857}" type="presParOf" srcId="{BFEA5445-50DE-4684-987E-9F1F651A7CB1}" destId="{643F61F5-F617-478B-A953-7E4573D0220D}" srcOrd="0" destOrd="0" presId="urn:microsoft.com/office/officeart/2005/8/layout/list1"/>
    <dgm:cxn modelId="{251CE043-17C6-4964-9372-68F23963D3B2}" type="presParOf" srcId="{BFEA5445-50DE-4684-987E-9F1F651A7CB1}" destId="{9CD06469-F34B-4432-ADB5-7C825FE94111}" srcOrd="1" destOrd="0" presId="urn:microsoft.com/office/officeart/2005/8/layout/list1"/>
    <dgm:cxn modelId="{5E5BCC3F-DAA4-4BCA-89A8-8FC40AF32DEF}" type="presParOf" srcId="{377BF09A-222E-4937-A795-7A4258D0F5D6}" destId="{F1C435CB-0864-441B-8524-6DD2EE189DE5}" srcOrd="5" destOrd="0" presId="urn:microsoft.com/office/officeart/2005/8/layout/list1"/>
    <dgm:cxn modelId="{13C8E3CD-9F3E-405B-A881-AA4D0223A80B}" type="presParOf" srcId="{377BF09A-222E-4937-A795-7A4258D0F5D6}" destId="{C6EBB0DE-782D-4729-AC1B-AFD6DD05183B}" srcOrd="6" destOrd="0" presId="urn:microsoft.com/office/officeart/2005/8/layout/list1"/>
    <dgm:cxn modelId="{B6E64C18-B297-4FBD-8792-D1CE0D650D92}" type="presParOf" srcId="{377BF09A-222E-4937-A795-7A4258D0F5D6}" destId="{FFB6C9BD-743C-4271-96CE-B4DCBC77FDF8}" srcOrd="7" destOrd="0" presId="urn:microsoft.com/office/officeart/2005/8/layout/list1"/>
    <dgm:cxn modelId="{263D3925-357E-4780-A656-5017C9680984}" type="presParOf" srcId="{377BF09A-222E-4937-A795-7A4258D0F5D6}" destId="{6FECFA36-77DF-4D44-A0EE-86BBB75610EB}" srcOrd="8" destOrd="0" presId="urn:microsoft.com/office/officeart/2005/8/layout/list1"/>
    <dgm:cxn modelId="{859EB810-D91B-49E1-B2ED-F259F5819CDC}" type="presParOf" srcId="{6FECFA36-77DF-4D44-A0EE-86BBB75610EB}" destId="{A1E54DF6-9C4C-426D-98EB-FFBF48F1924C}" srcOrd="0" destOrd="0" presId="urn:microsoft.com/office/officeart/2005/8/layout/list1"/>
    <dgm:cxn modelId="{3C3CA7BF-DC11-4A69-8B44-BDF1F942DDCE}" type="presParOf" srcId="{6FECFA36-77DF-4D44-A0EE-86BBB75610EB}" destId="{EEBD306F-2B9A-4D2B-9193-3D815715E159}" srcOrd="1" destOrd="0" presId="urn:microsoft.com/office/officeart/2005/8/layout/list1"/>
    <dgm:cxn modelId="{8B909BDD-7129-4442-A5B7-E1D5D4D6FBAC}" type="presParOf" srcId="{377BF09A-222E-4937-A795-7A4258D0F5D6}" destId="{D60276C3-8AA5-49E7-A53A-2AD0071F10C7}" srcOrd="9" destOrd="0" presId="urn:microsoft.com/office/officeart/2005/8/layout/list1"/>
    <dgm:cxn modelId="{8351EB1B-8098-4FAF-8186-644CBEC22C68}"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4" csCatId="colorful" phldr="1"/>
      <dgm:spPr/>
      <dgm:t>
        <a:bodyPr/>
        <a:lstStyle/>
        <a:p>
          <a:endParaRPr lang="en-US"/>
        </a:p>
      </dgm:t>
    </dgm:pt>
    <dgm:pt modelId="{D9B449A0-FF94-4713-9A9A-058D7F6B71B9}">
      <dgm:prSet phldrT="[Text]" custT="1"/>
      <dgm:spPr/>
      <dgm:t>
        <a:bodyPr/>
        <a:lstStyle/>
        <a:p>
          <a:pPr marL="0" indent="0"/>
          <a:r>
            <a:rPr lang="en-US" sz="1400" b="1" dirty="0">
              <a:latin typeface="Calibri" pitchFamily="34" charset="0"/>
              <a:cs typeface="Calibri" pitchFamily="34" charset="0"/>
            </a:rPr>
            <a:t>The databases in this model are difficult to design.</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a:latin typeface="Calibri" pitchFamily="34" charset="0"/>
              <a:cs typeface="Calibri" pitchFamily="34" charset="0"/>
            </a:rPr>
            <a:t>The programmer has to be familiar with the internal structures to access the database.</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a:latin typeface="Calibri" pitchFamily="34" charset="0"/>
              <a:cs typeface="Calibri" pitchFamily="34" charset="0"/>
            </a:rPr>
            <a:t>The model provides a navigational data access environment.</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pt>
    <dgm:pt modelId="{46B940FC-8FA1-4568-B447-0EEB4A38217C}" type="pres">
      <dgm:prSet presAssocID="{D9B449A0-FF94-4713-9A9A-058D7F6B71B9}" presName="parentText" presStyleLbl="node1" presStyleIdx="0" presStyleCnt="3" custScaleX="128513"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pt>
    <dgm:pt modelId="{9CD06469-F34B-4432-ADB5-7C825FE94111}" type="pres">
      <dgm:prSet presAssocID="{E2855558-389B-4591-8564-2A29B4C32D65}" presName="parentText" presStyleLbl="node1" presStyleIdx="1" presStyleCnt="3" custScaleX="127891">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pt>
    <dgm:pt modelId="{EEBD306F-2B9A-4D2B-9193-3D815715E159}" type="pres">
      <dgm:prSet presAssocID="{AF1790DE-E36E-4506-8B4B-73498403BC3A}" presName="parentText" presStyleLbl="node1" presStyleIdx="2" presStyleCnt="3">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99DE2E0A-3CA4-434C-8174-7EB1C125219B}" type="presOf" srcId="{D9B449A0-FF94-4713-9A9A-058D7F6B71B9}" destId="{46B940FC-8FA1-4568-B447-0EEB4A38217C}"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293ABA28-202F-4CA7-B146-6252ED4FDA6B}" type="presOf" srcId="{AF1790DE-E36E-4506-8B4B-73498403BC3A}" destId="{A1E54DF6-9C4C-426D-98EB-FFBF48F1924C}" srcOrd="0" destOrd="0" presId="urn:microsoft.com/office/officeart/2005/8/layout/list1"/>
    <dgm:cxn modelId="{00CB7F48-D023-4A0B-ABB3-4AA73A7A21F3}"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889408A-1BA4-4F43-8AF8-8B23D9E27628}" type="presOf" srcId="{AF1790DE-E36E-4506-8B4B-73498403BC3A}" destId="{EEBD306F-2B9A-4D2B-9193-3D815715E159}" srcOrd="1" destOrd="0" presId="urn:microsoft.com/office/officeart/2005/8/layout/list1"/>
    <dgm:cxn modelId="{9CFE0591-660A-4E36-B1A2-C753DE298316}" type="presOf" srcId="{E2855558-389B-4591-8564-2A29B4C32D65}" destId="{643F61F5-F617-478B-A953-7E4573D0220D}" srcOrd="0" destOrd="0" presId="urn:microsoft.com/office/officeart/2005/8/layout/list1"/>
    <dgm:cxn modelId="{EB02CED0-43A6-4196-B129-093F9686F2E7}" type="presOf" srcId="{D9B449A0-FF94-4713-9A9A-058D7F6B71B9}" destId="{F795D8E3-ADA7-4953-8642-733E088841CD}" srcOrd="0" destOrd="0" presId="urn:microsoft.com/office/officeart/2005/8/layout/list1"/>
    <dgm:cxn modelId="{CAAA92DF-1DEB-4B30-BA05-C046A7A2C4DD}" type="presOf" srcId="{E2855558-389B-4591-8564-2A29B4C32D65}" destId="{9CD06469-F34B-4432-ADB5-7C825FE94111}"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CDDB3BDB-E316-46B8-985D-5FED8FD25D2D}" type="presParOf" srcId="{377BF09A-222E-4937-A795-7A4258D0F5D6}" destId="{ED0E1027-549B-49E6-9D59-3B13C1AC4FD2}" srcOrd="0" destOrd="0" presId="urn:microsoft.com/office/officeart/2005/8/layout/list1"/>
    <dgm:cxn modelId="{CD5DA361-79CB-4B73-9522-D0AE703A85B7}" type="presParOf" srcId="{ED0E1027-549B-49E6-9D59-3B13C1AC4FD2}" destId="{F795D8E3-ADA7-4953-8642-733E088841CD}" srcOrd="0" destOrd="0" presId="urn:microsoft.com/office/officeart/2005/8/layout/list1"/>
    <dgm:cxn modelId="{6623264F-1DE6-4759-8D5A-07F7EA353EE8}" type="presParOf" srcId="{ED0E1027-549B-49E6-9D59-3B13C1AC4FD2}" destId="{46B940FC-8FA1-4568-B447-0EEB4A38217C}" srcOrd="1" destOrd="0" presId="urn:microsoft.com/office/officeart/2005/8/layout/list1"/>
    <dgm:cxn modelId="{0A551706-72B6-4B61-BB8F-2E1AB24AFC8C}" type="presParOf" srcId="{377BF09A-222E-4937-A795-7A4258D0F5D6}" destId="{E375144E-1A36-4173-80BF-99CA453AF7E6}" srcOrd="1" destOrd="0" presId="urn:microsoft.com/office/officeart/2005/8/layout/list1"/>
    <dgm:cxn modelId="{79526F85-877E-4BB1-8CE9-F26C3A5E271A}" type="presParOf" srcId="{377BF09A-222E-4937-A795-7A4258D0F5D6}" destId="{FE437422-C560-4C42-8C7A-0DA04E55B9BB}" srcOrd="2" destOrd="0" presId="urn:microsoft.com/office/officeart/2005/8/layout/list1"/>
    <dgm:cxn modelId="{5C3D6269-13D3-44A7-B68A-1AABD6AF3AF4}" type="presParOf" srcId="{377BF09A-222E-4937-A795-7A4258D0F5D6}" destId="{0B9E0790-3332-4252-B645-DA100988A8BD}" srcOrd="3" destOrd="0" presId="urn:microsoft.com/office/officeart/2005/8/layout/list1"/>
    <dgm:cxn modelId="{194F2223-B988-4B54-8B4F-A4BB7682977F}" type="presParOf" srcId="{377BF09A-222E-4937-A795-7A4258D0F5D6}" destId="{BFEA5445-50DE-4684-987E-9F1F651A7CB1}" srcOrd="4" destOrd="0" presId="urn:microsoft.com/office/officeart/2005/8/layout/list1"/>
    <dgm:cxn modelId="{8AA45700-3460-44D1-8C8D-F3EC6AAEDB80}" type="presParOf" srcId="{BFEA5445-50DE-4684-987E-9F1F651A7CB1}" destId="{643F61F5-F617-478B-A953-7E4573D0220D}" srcOrd="0" destOrd="0" presId="urn:microsoft.com/office/officeart/2005/8/layout/list1"/>
    <dgm:cxn modelId="{3C833C42-4E84-49D6-A4DF-00CCBDAC6756}" type="presParOf" srcId="{BFEA5445-50DE-4684-987E-9F1F651A7CB1}" destId="{9CD06469-F34B-4432-ADB5-7C825FE94111}" srcOrd="1" destOrd="0" presId="urn:microsoft.com/office/officeart/2005/8/layout/list1"/>
    <dgm:cxn modelId="{049843C1-2F1F-41ED-8E39-9BEFB308EE44}" type="presParOf" srcId="{377BF09A-222E-4937-A795-7A4258D0F5D6}" destId="{F1C435CB-0864-441B-8524-6DD2EE189DE5}" srcOrd="5" destOrd="0" presId="urn:microsoft.com/office/officeart/2005/8/layout/list1"/>
    <dgm:cxn modelId="{A7F7D9AF-E123-423F-810A-0F138EDDA939}" type="presParOf" srcId="{377BF09A-222E-4937-A795-7A4258D0F5D6}" destId="{C6EBB0DE-782D-4729-AC1B-AFD6DD05183B}" srcOrd="6" destOrd="0" presId="urn:microsoft.com/office/officeart/2005/8/layout/list1"/>
    <dgm:cxn modelId="{732EA5CF-69D9-4C7E-932F-C46029699658}" type="presParOf" srcId="{377BF09A-222E-4937-A795-7A4258D0F5D6}" destId="{FFB6C9BD-743C-4271-96CE-B4DCBC77FDF8}" srcOrd="7" destOrd="0" presId="urn:microsoft.com/office/officeart/2005/8/layout/list1"/>
    <dgm:cxn modelId="{9DBF3A05-86A3-4C70-B65F-2A7D4354DFD4}" type="presParOf" srcId="{377BF09A-222E-4937-A795-7A4258D0F5D6}" destId="{6FECFA36-77DF-4D44-A0EE-86BBB75610EB}" srcOrd="8" destOrd="0" presId="urn:microsoft.com/office/officeart/2005/8/layout/list1"/>
    <dgm:cxn modelId="{F9502F42-518E-4C57-A74A-189C6E4FDCD2}" type="presParOf" srcId="{6FECFA36-77DF-4D44-A0EE-86BBB75610EB}" destId="{A1E54DF6-9C4C-426D-98EB-FFBF48F1924C}" srcOrd="0" destOrd="0" presId="urn:microsoft.com/office/officeart/2005/8/layout/list1"/>
    <dgm:cxn modelId="{FD1887DF-85C2-429F-902F-7E7B7BCFA820}" type="presParOf" srcId="{6FECFA36-77DF-4D44-A0EE-86BBB75610EB}" destId="{EEBD306F-2B9A-4D2B-9193-3D815715E159}" srcOrd="1" destOrd="0" presId="urn:microsoft.com/office/officeart/2005/8/layout/list1"/>
    <dgm:cxn modelId="{0949191D-EC84-4238-85DC-7DA0331EE8C8}" type="presParOf" srcId="{377BF09A-222E-4937-A795-7A4258D0F5D6}" destId="{D60276C3-8AA5-49E7-A53A-2AD0071F10C7}" srcOrd="9" destOrd="0" presId="urn:microsoft.com/office/officeart/2005/8/layout/list1"/>
    <dgm:cxn modelId="{6D4F1E61-C26E-4B89-85C4-4F6383784E4A}"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First, there is a column common to both the tables - </a:t>
          </a:r>
          <a:r>
            <a:rPr lang="en-US" sz="1600" b="1" dirty="0">
              <a:latin typeface="Courier New" pitchFamily="49" charset="0"/>
              <a:cs typeface="Courier New" pitchFamily="49" charset="0"/>
            </a:rPr>
            <a:t>Roll Number</a:t>
          </a:r>
          <a:r>
            <a:rPr lang="en-US" sz="1600" b="1" dirty="0">
              <a:latin typeface="Calibri" pitchFamily="34" charset="0"/>
              <a:cs typeface="Calibri" pitchFamily="34" charset="0"/>
            </a:rPr>
            <a:t>.</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Second, based on this column, the records from the two different tables could be matched and the required information could be obtained.</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pt>
    <dgm:pt modelId="{46B940FC-8FA1-4568-B447-0EEB4A38217C}" type="pres">
      <dgm:prSet presAssocID="{D9B449A0-FF94-4713-9A9A-058D7F6B71B9}" presName="parentText" presStyleLbl="node1" presStyleIdx="0" presStyleCnt="2" custScaleX="128513"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pt>
    <dgm:pt modelId="{9CD06469-F34B-4432-ADB5-7C825FE94111}" type="pres">
      <dgm:prSet presAssocID="{E2855558-389B-4591-8564-2A29B4C32D65}" presName="parentText" presStyleLbl="node1" presStyleIdx="1" presStyleCnt="2" custScaleX="127891">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pt>
  </dgm:ptLst>
  <dgm:cxnLst>
    <dgm:cxn modelId="{1DE34A42-2CE1-4AF2-B816-7998464A0467}" type="presOf" srcId="{D9B449A0-FF94-4713-9A9A-058D7F6B71B9}" destId="{F795D8E3-ADA7-4953-8642-733E088841C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5DF4769F-8854-404F-A9E6-AC2717920211}" type="presOf" srcId="{91346CAC-A78E-4DA3-B22E-CEA49EBE4226}" destId="{377BF09A-222E-4937-A795-7A4258D0F5D6}" srcOrd="0" destOrd="0" presId="urn:microsoft.com/office/officeart/2005/8/layout/list1"/>
    <dgm:cxn modelId="{C8878DA4-2FED-46B4-96F8-99B0E0AFA210}" type="presOf" srcId="{E2855558-389B-4591-8564-2A29B4C32D65}" destId="{643F61F5-F617-478B-A953-7E4573D0220D}" srcOrd="0" destOrd="0" presId="urn:microsoft.com/office/officeart/2005/8/layout/list1"/>
    <dgm:cxn modelId="{6038CFB2-CEB5-4581-9FDB-7AFE41A373C3}" type="presOf" srcId="{D9B449A0-FF94-4713-9A9A-058D7F6B71B9}" destId="{46B940FC-8FA1-4568-B447-0EEB4A38217C}" srcOrd="1" destOrd="0" presId="urn:microsoft.com/office/officeart/2005/8/layout/list1"/>
    <dgm:cxn modelId="{F9071BEA-5E0C-4F68-84BA-695144E18CBA}" type="presOf" srcId="{E2855558-389B-4591-8564-2A29B4C32D65}" destId="{9CD06469-F34B-4432-ADB5-7C825FE94111}"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9911BBB2-8AB5-48C8-968B-41AF828351ED}" type="presParOf" srcId="{377BF09A-222E-4937-A795-7A4258D0F5D6}" destId="{ED0E1027-549B-49E6-9D59-3B13C1AC4FD2}" srcOrd="0" destOrd="0" presId="urn:microsoft.com/office/officeart/2005/8/layout/list1"/>
    <dgm:cxn modelId="{755B9923-0B7F-4296-9A2E-2BFA1DCB9FD4}" type="presParOf" srcId="{ED0E1027-549B-49E6-9D59-3B13C1AC4FD2}" destId="{F795D8E3-ADA7-4953-8642-733E088841CD}" srcOrd="0" destOrd="0" presId="urn:microsoft.com/office/officeart/2005/8/layout/list1"/>
    <dgm:cxn modelId="{FC89E80E-F47D-4277-A942-E94E5B7293AA}" type="presParOf" srcId="{ED0E1027-549B-49E6-9D59-3B13C1AC4FD2}" destId="{46B940FC-8FA1-4568-B447-0EEB4A38217C}" srcOrd="1" destOrd="0" presId="urn:microsoft.com/office/officeart/2005/8/layout/list1"/>
    <dgm:cxn modelId="{AFE27B92-9E63-4140-8D3A-280CC3197A5B}" type="presParOf" srcId="{377BF09A-222E-4937-A795-7A4258D0F5D6}" destId="{E375144E-1A36-4173-80BF-99CA453AF7E6}" srcOrd="1" destOrd="0" presId="urn:microsoft.com/office/officeart/2005/8/layout/list1"/>
    <dgm:cxn modelId="{FC42BF6A-6C03-4AF4-AAE1-305533DC96D0}" type="presParOf" srcId="{377BF09A-222E-4937-A795-7A4258D0F5D6}" destId="{FE437422-C560-4C42-8C7A-0DA04E55B9BB}" srcOrd="2" destOrd="0" presId="urn:microsoft.com/office/officeart/2005/8/layout/list1"/>
    <dgm:cxn modelId="{B1BE728E-209F-4997-8650-3031BEBDCB2E}" type="presParOf" srcId="{377BF09A-222E-4937-A795-7A4258D0F5D6}" destId="{0B9E0790-3332-4252-B645-DA100988A8BD}" srcOrd="3" destOrd="0" presId="urn:microsoft.com/office/officeart/2005/8/layout/list1"/>
    <dgm:cxn modelId="{1B9D3074-1515-4616-B677-45845835F07E}" type="presParOf" srcId="{377BF09A-222E-4937-A795-7A4258D0F5D6}" destId="{BFEA5445-50DE-4684-987E-9F1F651A7CB1}" srcOrd="4" destOrd="0" presId="urn:microsoft.com/office/officeart/2005/8/layout/list1"/>
    <dgm:cxn modelId="{AE9E95C0-03E2-4D48-B0FB-C533ED345D8D}" type="presParOf" srcId="{BFEA5445-50DE-4684-987E-9F1F651A7CB1}" destId="{643F61F5-F617-478B-A953-7E4573D0220D}" srcOrd="0" destOrd="0" presId="urn:microsoft.com/office/officeart/2005/8/layout/list1"/>
    <dgm:cxn modelId="{09F9A86B-6B16-4212-A44F-0412DEC82871}" type="presParOf" srcId="{BFEA5445-50DE-4684-987E-9F1F651A7CB1}" destId="{9CD06469-F34B-4432-ADB5-7C825FE94111}" srcOrd="1" destOrd="0" presId="urn:microsoft.com/office/officeart/2005/8/layout/list1"/>
    <dgm:cxn modelId="{7DDFD2DA-5F69-46E3-8FCA-EADE192B4643}" type="presParOf" srcId="{377BF09A-222E-4937-A795-7A4258D0F5D6}" destId="{F1C435CB-0864-441B-8524-6DD2EE189DE5}" srcOrd="5" destOrd="0" presId="urn:microsoft.com/office/officeart/2005/8/layout/list1"/>
    <dgm:cxn modelId="{18960301-90E0-4753-A813-B932DDA7551A}"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Hides all the complexities of the system and hence it tends to be slower than the other database systems.</a:t>
          </a:r>
        </a:p>
      </dgm:t>
    </dgm:pt>
    <dgm:pt modelId="{275088F3-FD73-4104-BBCD-C6FE214E0400}">
      <dgm:prSet phldrT="[Text]" custT="1"/>
      <dgm:spPr/>
      <dgm:t>
        <a:bodyPr/>
        <a:lstStyle/>
        <a:p>
          <a:r>
            <a:rPr lang="en-US" sz="2000" b="1" dirty="0">
              <a:latin typeface="Calibri" pitchFamily="34" charset="0"/>
              <a:cs typeface="Calibri" pitchFamily="34" charset="0"/>
            </a:rPr>
            <a:t>Disadvantages of the relational model</a:t>
          </a:r>
        </a:p>
      </dgm:t>
    </dgm:pt>
    <dgm:pt modelId="{0A35B0A5-C311-4B25-9C37-B441768F4CB9}" type="sibTrans" cxnId="{FA92B383-A7AD-48EF-AE5F-0B7027EDEA99}">
      <dgm:prSet/>
      <dgm:spPr/>
      <dgm:t>
        <a:bodyPr/>
        <a:lstStyle/>
        <a:p>
          <a:endParaRPr lang="en-US"/>
        </a:p>
      </dgm:t>
    </dgm:pt>
    <dgm:pt modelId="{919BBD4A-9AB4-440A-965D-4AF7261853CD}" type="parTrans" cxnId="{FA92B383-A7AD-48EF-AE5F-0B7027EDEA99}">
      <dgm:prSet/>
      <dgm:spPr/>
      <dgm:t>
        <a:bodyPr/>
        <a:lstStyle/>
        <a:p>
          <a:endParaRPr lang="en-US"/>
        </a:p>
      </dgm:t>
    </dgm:pt>
    <dgm:pt modelId="{41A99DCB-8F09-42A5-A97F-F14578AA4ABF}" type="sibTrans" cxnId="{63BA9E15-2424-4EA5-9EA1-D998859D76D2}">
      <dgm:prSet/>
      <dgm:spPr/>
      <dgm:t>
        <a:bodyPr/>
        <a:lstStyle/>
        <a:p>
          <a:endParaRPr lang="en-US"/>
        </a:p>
      </dgm:t>
    </dgm:pt>
    <dgm:pt modelId="{D62DEE6F-0735-4090-8A91-8F2758A1E8CE}" type="parTrans" cxnId="{63BA9E15-2424-4EA5-9EA1-D998859D76D2}">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Gives the programmer time to concentrate on the logical view of the database rather than being bothered about the physical view.</a:t>
          </a:r>
        </a:p>
      </dgm:t>
    </dgm:pt>
    <dgm:pt modelId="{0B42E06C-A1B3-48D7-9A25-3AED9FB785D1}">
      <dgm:prSet phldrT="[Text]" custT="1"/>
      <dgm:spPr/>
      <dgm:t>
        <a:bodyPr/>
        <a:lstStyle/>
        <a:p>
          <a:r>
            <a:rPr lang="en-US" sz="2000" b="1" dirty="0">
              <a:latin typeface="Calibri" pitchFamily="34" charset="0"/>
              <a:cs typeface="Calibri" pitchFamily="34" charset="0"/>
            </a:rPr>
            <a:t>Advantages of the relational model</a:t>
          </a: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Provides querying flexibility and hence the popularity of the relational databases.</a:t>
          </a: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Easy to handle model to the extent that even untrained people find it easy to generate handy reports and queries, without giving much thought to the need to design a proper database.</a:t>
          </a: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ADAD99F9-9DF7-450A-A5EE-DCC37639B095}">
      <dgm:prSet custT="1"/>
      <dgm:spPr>
        <a:solidFill>
          <a:schemeClr val="lt1">
            <a:hueOff val="0"/>
            <a:satOff val="0"/>
            <a:lumOff val="0"/>
            <a:alpha val="0"/>
          </a:schemeClr>
        </a:solidFill>
      </dgm:spPr>
      <dgm:t>
        <a:bodyPr/>
        <a:lstStyle/>
        <a:p>
          <a:endParaRPr lang="en-US" sz="1800" dirty="0">
            <a:latin typeface="Calibri" pitchFamily="34" charset="0"/>
            <a:cs typeface="Calibri" pitchFamily="34" charset="0"/>
          </a:endParaRPr>
        </a:p>
      </dgm:t>
    </dgm:pt>
    <dgm:pt modelId="{BC7C66F2-92AC-48D7-9B05-3481B1E79E50}" type="parTrans" cxnId="{7256274C-EAE2-47E0-B337-BF57E079E3F1}">
      <dgm:prSet/>
      <dgm:spPr/>
      <dgm:t>
        <a:bodyPr/>
        <a:lstStyle/>
        <a:p>
          <a:endParaRPr lang="en-US"/>
        </a:p>
      </dgm:t>
    </dgm:pt>
    <dgm:pt modelId="{C760EA58-4FB9-4ED3-9F6E-430965E34169}" type="sibTrans" cxnId="{7256274C-EAE2-47E0-B337-BF57E079E3F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pt>
    <dgm:pt modelId="{D8815EEF-E9C4-475D-A970-0FBE57B256A3}" type="pres">
      <dgm:prSet presAssocID="{0B42E06C-A1B3-48D7-9A25-3AED9FB785D1}" presName="parentText" presStyleLbl="node1" presStyleIdx="0" presStyleCnt="2" custScaleX="101775">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pt>
    <dgm:pt modelId="{5395A427-A60F-4F4F-969D-04AC2D0CFDEB}" type="pres">
      <dgm:prSet presAssocID="{275088F3-FD73-4104-BBCD-C6FE214E0400}" presName="parentText" presStyleLbl="node1" presStyleIdx="1" presStyleCnt="2">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pt>
  </dgm:ptLst>
  <dgm:cxnLst>
    <dgm:cxn modelId="{E101C50B-1204-4971-BD88-1CB5DDF77B56}" type="presOf" srcId="{0B42E06C-A1B3-48D7-9A25-3AED9FB785D1}" destId="{F0AFF909-226B-4EF5-8D95-F4C97BC1E02A}" srcOrd="0" destOrd="0" presId="urn:microsoft.com/office/officeart/2005/8/layout/list1"/>
    <dgm:cxn modelId="{970B2410-1726-46A0-9E29-6785039779CF}" type="presOf" srcId="{954AB44B-3D61-4133-AC00-466AFF18E51C}" destId="{5F8B0E50-DECC-4A7E-A46E-113C91AAFE14}" srcOrd="0" destOrd="0" presId="urn:microsoft.com/office/officeart/2005/8/layout/list1"/>
    <dgm:cxn modelId="{FF2FA813-89F1-4132-9882-69AB57B25EA9}" srcId="{0B42E06C-A1B3-48D7-9A25-3AED9FB785D1}" destId="{EA5A7C38-EB08-473F-9EC5-99C836407678}" srcOrd="2" destOrd="0" parTransId="{CB500D45-1468-4D37-94E2-BCF6B4880F2B}" sibTransId="{E1FC7ED0-9DDA-4809-8A9B-3D363CD0C610}"/>
    <dgm:cxn modelId="{7E601415-F158-43DB-BD91-653B540A3E7D}" type="presOf" srcId="{275088F3-FD73-4104-BBCD-C6FE214E0400}" destId="{5395A427-A60F-4F4F-969D-04AC2D0CFDEB}" srcOrd="1"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9A0BE21E-38CA-478E-87BC-103FEE0E1859}" type="presOf" srcId="{275088F3-FD73-4104-BBCD-C6FE214E0400}" destId="{47486FD6-484A-4D85-9CB6-90D65D97FB36}" srcOrd="0" destOrd="0" presId="urn:microsoft.com/office/officeart/2005/8/layout/list1"/>
    <dgm:cxn modelId="{594C7535-7C0B-4A68-9418-CC16D09DE198}" type="presOf" srcId="{EA5A7C38-EB08-473F-9EC5-99C836407678}" destId="{5F8B0E50-DECC-4A7E-A46E-113C91AAFE14}" srcOrd="0" destOrd="2" presId="urn:microsoft.com/office/officeart/2005/8/layout/list1"/>
    <dgm:cxn modelId="{E1480D64-2F37-46EA-B74B-BBA60F769C7E}" srcId="{0B42E06C-A1B3-48D7-9A25-3AED9FB785D1}" destId="{298C6F8F-77DE-48B3-AB57-26F811623119}" srcOrd="1" destOrd="0" parTransId="{5EE830FF-F686-4DA6-9111-39CC720F0B6C}" sibTransId="{92D81542-D2EB-43E0-A103-00D1E89BFE90}"/>
    <dgm:cxn modelId="{7256274C-EAE2-47E0-B337-BF57E079E3F1}" srcId="{0B42E06C-A1B3-48D7-9A25-3AED9FB785D1}" destId="{ADAD99F9-9DF7-450A-A5EE-DCC37639B095}" srcOrd="3" destOrd="0" parTransId="{BC7C66F2-92AC-48D7-9B05-3481B1E79E50}" sibTransId="{C760EA58-4FB9-4ED3-9F6E-430965E34169}"/>
    <dgm:cxn modelId="{69E81752-AE58-448C-AC4A-C942147EAA13}" type="presOf" srcId="{15B56A10-C47D-4965-B218-63412241D4C1}" destId="{8DC4B880-6737-41E9-958C-8E33EF46D5F8}"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127CC18D-AA74-4F7A-A5CA-252C0187AF5A}" type="presOf" srcId="{304B30CD-3BA8-4D2C-8929-DF5230D332B6}" destId="{0A807732-00C6-4E5E-911B-A6F76F441E4E}" srcOrd="0" destOrd="0" presId="urn:microsoft.com/office/officeart/2005/8/layout/list1"/>
    <dgm:cxn modelId="{CCAAB693-BAA4-45A1-BCE4-8F998A220716}" type="presOf" srcId="{298C6F8F-77DE-48B3-AB57-26F811623119}" destId="{5F8B0E50-DECC-4A7E-A46E-113C91AAFE14}" srcOrd="0" destOrd="1" presId="urn:microsoft.com/office/officeart/2005/8/layout/list1"/>
    <dgm:cxn modelId="{5955EEDB-2598-4E6A-9AED-866184E24910}" type="presOf" srcId="{0B42E06C-A1B3-48D7-9A25-3AED9FB785D1}" destId="{D8815EEF-E9C4-475D-A970-0FBE57B256A3}" srcOrd="1" destOrd="0" presId="urn:microsoft.com/office/officeart/2005/8/layout/list1"/>
    <dgm:cxn modelId="{6AF333EB-BE32-46EF-B763-B69A8ACB8923}" type="presOf" srcId="{ADAD99F9-9DF7-450A-A5EE-DCC37639B095}" destId="{5F8B0E50-DECC-4A7E-A46E-113C91AAFE14}" srcOrd="0" destOrd="3"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7E078A86-234D-4436-A78A-BA270E6B9190}" type="presParOf" srcId="{0A807732-00C6-4E5E-911B-A6F76F441E4E}" destId="{2F2ADDF7-5497-4730-91DE-E6E853F1FEEF}" srcOrd="0" destOrd="0" presId="urn:microsoft.com/office/officeart/2005/8/layout/list1"/>
    <dgm:cxn modelId="{62D8A883-5C7B-4CC4-B242-9DD166D0147D}" type="presParOf" srcId="{2F2ADDF7-5497-4730-91DE-E6E853F1FEEF}" destId="{F0AFF909-226B-4EF5-8D95-F4C97BC1E02A}" srcOrd="0" destOrd="0" presId="urn:microsoft.com/office/officeart/2005/8/layout/list1"/>
    <dgm:cxn modelId="{AFC8D004-A913-4797-AD03-D8CB7BDF0874}" type="presParOf" srcId="{2F2ADDF7-5497-4730-91DE-E6E853F1FEEF}" destId="{D8815EEF-E9C4-475D-A970-0FBE57B256A3}" srcOrd="1" destOrd="0" presId="urn:microsoft.com/office/officeart/2005/8/layout/list1"/>
    <dgm:cxn modelId="{0E716E2C-F469-464A-9BD5-CC41B29F4D5F}" type="presParOf" srcId="{0A807732-00C6-4E5E-911B-A6F76F441E4E}" destId="{76FC94D9-3208-439C-A63E-D27D71A45C0D}" srcOrd="1" destOrd="0" presId="urn:microsoft.com/office/officeart/2005/8/layout/list1"/>
    <dgm:cxn modelId="{05C1935F-8CED-4B31-9947-407370F5A8B1}" type="presParOf" srcId="{0A807732-00C6-4E5E-911B-A6F76F441E4E}" destId="{5F8B0E50-DECC-4A7E-A46E-113C91AAFE14}" srcOrd="2" destOrd="0" presId="urn:microsoft.com/office/officeart/2005/8/layout/list1"/>
    <dgm:cxn modelId="{449DD1C0-777B-42E4-9FBD-0D6E1E0CAE6C}" type="presParOf" srcId="{0A807732-00C6-4E5E-911B-A6F76F441E4E}" destId="{08587B01-25D5-451E-BC18-60B04AFD5367}" srcOrd="3" destOrd="0" presId="urn:microsoft.com/office/officeart/2005/8/layout/list1"/>
    <dgm:cxn modelId="{C0652B95-38EB-430E-BC65-4F3F96C676E6}" type="presParOf" srcId="{0A807732-00C6-4E5E-911B-A6F76F441E4E}" destId="{C3941E73-59DF-4947-A40C-DDF97525D13A}" srcOrd="4" destOrd="0" presId="urn:microsoft.com/office/officeart/2005/8/layout/list1"/>
    <dgm:cxn modelId="{C688FE80-57C3-4645-97A3-AEFF9C6109FA}" type="presParOf" srcId="{C3941E73-59DF-4947-A40C-DDF97525D13A}" destId="{47486FD6-484A-4D85-9CB6-90D65D97FB36}" srcOrd="0" destOrd="0" presId="urn:microsoft.com/office/officeart/2005/8/layout/list1"/>
    <dgm:cxn modelId="{65C7015B-4CA6-43A4-95CE-76A763F2C43D}" type="presParOf" srcId="{C3941E73-59DF-4947-A40C-DDF97525D13A}" destId="{5395A427-A60F-4F4F-969D-04AC2D0CFDEB}" srcOrd="1" destOrd="0" presId="urn:microsoft.com/office/officeart/2005/8/layout/list1"/>
    <dgm:cxn modelId="{DFC97995-6349-47F5-BB82-31A26F3F3961}" type="presParOf" srcId="{0A807732-00C6-4E5E-911B-A6F76F441E4E}" destId="{8EF1C548-5960-4AC1-A6DC-AD70AFD0AD0B}" srcOrd="5" destOrd="0" presId="urn:microsoft.com/office/officeart/2005/8/layout/list1"/>
    <dgm:cxn modelId="{24E80C6A-599C-45C6-A6EA-F6E404E71690}"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307559"/>
          <a:ext cx="8001000" cy="4284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0050" y="56639"/>
          <a:ext cx="5600700"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Data redundancy and inconsistency</a:t>
          </a:r>
        </a:p>
      </dsp:txBody>
      <dsp:txXfrm>
        <a:off x="424548" y="81137"/>
        <a:ext cx="5551704" cy="452844"/>
      </dsp:txXfrm>
    </dsp:sp>
    <dsp:sp modelId="{C6EBB0DE-782D-4729-AC1B-AFD6DD05183B}">
      <dsp:nvSpPr>
        <dsp:cNvPr id="0" name=""/>
        <dsp:cNvSpPr/>
      </dsp:nvSpPr>
      <dsp:spPr>
        <a:xfrm>
          <a:off x="0" y="1078680"/>
          <a:ext cx="8001000" cy="428400"/>
        </a:xfrm>
        <a:prstGeom prst="rect">
          <a:avLst/>
        </a:prstGeom>
        <a:solidFill>
          <a:srgbClr val="FFFFFF">
            <a:alpha val="0"/>
          </a:srgb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827760"/>
          <a:ext cx="5600700" cy="501840"/>
        </a:xfrm>
        <a:prstGeom prst="round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Unanticipated queries</a:t>
          </a:r>
        </a:p>
      </dsp:txBody>
      <dsp:txXfrm>
        <a:off x="424548" y="852258"/>
        <a:ext cx="5551704" cy="452844"/>
      </dsp:txXfrm>
    </dsp:sp>
    <dsp:sp modelId="{651F067F-7FD3-49A0-930F-C390710D14CC}">
      <dsp:nvSpPr>
        <dsp:cNvPr id="0" name=""/>
        <dsp:cNvSpPr/>
      </dsp:nvSpPr>
      <dsp:spPr>
        <a:xfrm>
          <a:off x="0" y="1849800"/>
          <a:ext cx="8001000" cy="428400"/>
        </a:xfrm>
        <a:prstGeom prst="rect">
          <a:avLst/>
        </a:prstGeom>
        <a:solidFill>
          <a:srgbClr val="FFFFFF">
            <a:alpha val="0"/>
          </a:srgb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598879"/>
          <a:ext cx="5600700" cy="501840"/>
        </a:xfrm>
        <a:prstGeom prst="round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Data isolation</a:t>
          </a:r>
        </a:p>
      </dsp:txBody>
      <dsp:txXfrm>
        <a:off x="424548" y="1623377"/>
        <a:ext cx="5551704" cy="452844"/>
      </dsp:txXfrm>
    </dsp:sp>
    <dsp:sp modelId="{F50AFCC0-5C68-4512-ACDD-23FE4FACC4F8}">
      <dsp:nvSpPr>
        <dsp:cNvPr id="0" name=""/>
        <dsp:cNvSpPr/>
      </dsp:nvSpPr>
      <dsp:spPr>
        <a:xfrm>
          <a:off x="0" y="2620920"/>
          <a:ext cx="8001000" cy="428400"/>
        </a:xfrm>
        <a:prstGeom prst="rect">
          <a:avLst/>
        </a:prstGeom>
        <a:solidFill>
          <a:srgbClr val="FFFFFF">
            <a:alpha val="0"/>
          </a:srgb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370000"/>
          <a:ext cx="5600700" cy="501840"/>
        </a:xfrm>
        <a:prstGeom prst="round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Concurrent access anomalies</a:t>
          </a:r>
        </a:p>
      </dsp:txBody>
      <dsp:txXfrm>
        <a:off x="424548" y="2394498"/>
        <a:ext cx="5551704" cy="452844"/>
      </dsp:txXfrm>
    </dsp:sp>
    <dsp:sp modelId="{2086B887-67F7-4A1B-BADA-8683DBD47710}">
      <dsp:nvSpPr>
        <dsp:cNvPr id="0" name=""/>
        <dsp:cNvSpPr/>
      </dsp:nvSpPr>
      <dsp:spPr>
        <a:xfrm>
          <a:off x="0" y="3392040"/>
          <a:ext cx="8001000" cy="428400"/>
        </a:xfrm>
        <a:prstGeom prst="rect">
          <a:avLst/>
        </a:prstGeom>
        <a:solidFill>
          <a:srgbClr val="FFFFFF">
            <a:alpha val="0"/>
          </a:srgb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141120"/>
          <a:ext cx="5600700" cy="501840"/>
        </a:xfrm>
        <a:prstGeom prst="round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Security problems</a:t>
          </a:r>
        </a:p>
      </dsp:txBody>
      <dsp:txXfrm>
        <a:off x="424548" y="3165618"/>
        <a:ext cx="5551704" cy="452844"/>
      </dsp:txXfrm>
    </dsp:sp>
    <dsp:sp modelId="{2EBB4B53-46AB-41C5-859C-D0BE6E1B248C}">
      <dsp:nvSpPr>
        <dsp:cNvPr id="0" name=""/>
        <dsp:cNvSpPr/>
      </dsp:nvSpPr>
      <dsp:spPr>
        <a:xfrm>
          <a:off x="0" y="4163160"/>
          <a:ext cx="8001000" cy="428400"/>
        </a:xfrm>
        <a:prstGeom prst="rect">
          <a:avLst/>
        </a:prstGeom>
        <a:solidFill>
          <a:srgbClr val="FFFFFF">
            <a:alpha val="0"/>
          </a:srgb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912240"/>
          <a:ext cx="5600700" cy="50184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Integrity problems</a:t>
          </a:r>
        </a:p>
      </dsp:txBody>
      <dsp:txXfrm>
        <a:off x="424548" y="3936738"/>
        <a:ext cx="5551704"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405299"/>
          <a:ext cx="8001000" cy="5040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133113"/>
          <a:ext cx="5524474" cy="590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Data is presented as a collection of relations.</a:t>
          </a:r>
        </a:p>
      </dsp:txBody>
      <dsp:txXfrm>
        <a:off x="447937" y="161934"/>
        <a:ext cx="5466832" cy="532758"/>
      </dsp:txXfrm>
    </dsp:sp>
    <dsp:sp modelId="{C6EBB0DE-782D-4729-AC1B-AFD6DD05183B}">
      <dsp:nvSpPr>
        <dsp:cNvPr id="0" name=""/>
        <dsp:cNvSpPr/>
      </dsp:nvSpPr>
      <dsp:spPr>
        <a:xfrm>
          <a:off x="0" y="1312500"/>
          <a:ext cx="8001000" cy="504000"/>
        </a:xfrm>
        <a:prstGeom prst="rect">
          <a:avLst/>
        </a:prstGeom>
        <a:solidFill>
          <a:schemeClr val="lt1">
            <a:hueOff val="0"/>
            <a:satOff val="0"/>
            <a:lumOff val="0"/>
            <a:alpha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017300"/>
          <a:ext cx="5600700" cy="59040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Each relation is depicted as a table.</a:t>
          </a:r>
        </a:p>
      </dsp:txBody>
      <dsp:txXfrm>
        <a:off x="428871" y="1046121"/>
        <a:ext cx="5543058" cy="532758"/>
      </dsp:txXfrm>
    </dsp:sp>
    <dsp:sp modelId="{651F067F-7FD3-49A0-930F-C390710D14CC}">
      <dsp:nvSpPr>
        <dsp:cNvPr id="0" name=""/>
        <dsp:cNvSpPr/>
      </dsp:nvSpPr>
      <dsp:spPr>
        <a:xfrm>
          <a:off x="0" y="2219700"/>
          <a:ext cx="8001000" cy="504000"/>
        </a:xfrm>
        <a:prstGeom prst="rect">
          <a:avLst/>
        </a:prstGeom>
        <a:solidFill>
          <a:schemeClr val="lt1">
            <a:hueOff val="0"/>
            <a:satOff val="0"/>
            <a:lumOff val="0"/>
            <a:alpha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924500"/>
          <a:ext cx="5600700" cy="5904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Columns are attributes.</a:t>
          </a:r>
        </a:p>
      </dsp:txBody>
      <dsp:txXfrm>
        <a:off x="428871" y="1953321"/>
        <a:ext cx="5543058" cy="532758"/>
      </dsp:txXfrm>
    </dsp:sp>
    <dsp:sp modelId="{F50AFCC0-5C68-4512-ACDD-23FE4FACC4F8}">
      <dsp:nvSpPr>
        <dsp:cNvPr id="0" name=""/>
        <dsp:cNvSpPr/>
      </dsp:nvSpPr>
      <dsp:spPr>
        <a:xfrm>
          <a:off x="0" y="3126900"/>
          <a:ext cx="8001000" cy="504000"/>
        </a:xfrm>
        <a:prstGeom prst="rect">
          <a:avLst/>
        </a:prstGeom>
        <a:solidFill>
          <a:schemeClr val="lt1">
            <a:hueOff val="0"/>
            <a:satOff val="0"/>
            <a:lumOff val="0"/>
            <a:alpha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831700"/>
          <a:ext cx="5600700" cy="59040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Rows ('</a:t>
          </a:r>
          <a:r>
            <a:rPr lang="en-US" sz="1800" b="1" kern="1200" dirty="0" err="1">
              <a:latin typeface="Calibri" pitchFamily="34" charset="0"/>
              <a:cs typeface="Calibri" pitchFamily="34" charset="0"/>
            </a:rPr>
            <a:t>tuples</a:t>
          </a:r>
          <a:r>
            <a:rPr lang="en-US" sz="1800" b="1" kern="1200" dirty="0">
              <a:latin typeface="Calibri" pitchFamily="34" charset="0"/>
              <a:cs typeface="Calibri" pitchFamily="34" charset="0"/>
            </a:rPr>
            <a:t>') represent entities.</a:t>
          </a:r>
        </a:p>
      </dsp:txBody>
      <dsp:txXfrm>
        <a:off x="428871" y="2860521"/>
        <a:ext cx="5543058" cy="532758"/>
      </dsp:txXfrm>
    </dsp:sp>
    <dsp:sp modelId="{2086B887-67F7-4A1B-BADA-8683DBD47710}">
      <dsp:nvSpPr>
        <dsp:cNvPr id="0" name=""/>
        <dsp:cNvSpPr/>
      </dsp:nvSpPr>
      <dsp:spPr>
        <a:xfrm>
          <a:off x="0" y="4034100"/>
          <a:ext cx="8001000" cy="5040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738900"/>
          <a:ext cx="7162791" cy="5904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itchFamily="34" charset="0"/>
              <a:cs typeface="Calibri" pitchFamily="34" charset="0"/>
            </a:rPr>
            <a:t>Every table has a set of attributes that are taken together as a 'key' (technically, a '</a:t>
          </a:r>
          <a:r>
            <a:rPr lang="en-US" sz="1800" b="1" kern="1200" dirty="0" err="1">
              <a:latin typeface="Calibri" pitchFamily="34" charset="0"/>
              <a:cs typeface="Calibri" pitchFamily="34" charset="0"/>
            </a:rPr>
            <a:t>superkey</a:t>
          </a:r>
          <a:r>
            <a:rPr lang="en-US" sz="1800" b="1" kern="1200" dirty="0">
              <a:latin typeface="Calibri" pitchFamily="34" charset="0"/>
              <a:cs typeface="Calibri" pitchFamily="34" charset="0"/>
            </a:rPr>
            <a:t>'), which uniquely identifies each entity.</a:t>
          </a:r>
        </a:p>
      </dsp:txBody>
      <dsp:txXfrm>
        <a:off x="428871" y="3767721"/>
        <a:ext cx="7105149"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269449"/>
          <a:ext cx="7315200" cy="22113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37490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Collects the information that will be stored in the database</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Responsible for authorizing access to the database</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Coordinating and monitoring its use</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Acquiring software and hardware resources as needed</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Accountable for problems such as breach of security or poor system response time</a:t>
          </a:r>
        </a:p>
      </dsp:txBody>
      <dsp:txXfrm>
        <a:off x="0" y="269449"/>
        <a:ext cx="7315200" cy="2211300"/>
      </dsp:txXfrm>
    </dsp:sp>
    <dsp:sp modelId="{D8815EEF-E9C4-475D-A970-0FBE57B256A3}">
      <dsp:nvSpPr>
        <dsp:cNvPr id="0" name=""/>
        <dsp:cNvSpPr/>
      </dsp:nvSpPr>
      <dsp:spPr>
        <a:xfrm>
          <a:off x="365760" y="3769"/>
          <a:ext cx="5120640" cy="5313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Database Administrator (DBA)</a:t>
          </a:r>
        </a:p>
      </dsp:txBody>
      <dsp:txXfrm>
        <a:off x="391699" y="29708"/>
        <a:ext cx="5068762" cy="479482"/>
      </dsp:txXfrm>
    </dsp:sp>
    <dsp:sp modelId="{8DC4B880-6737-41E9-958C-8E33EF46D5F8}">
      <dsp:nvSpPr>
        <dsp:cNvPr id="0" name=""/>
        <dsp:cNvSpPr/>
      </dsp:nvSpPr>
      <dsp:spPr>
        <a:xfrm>
          <a:off x="0" y="2843630"/>
          <a:ext cx="7315200" cy="19278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37490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Responsible for identifying the data to be stored in the database</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Choosing appropriate structures to represent and store this data</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Communicate with all prospective database users, in order to understand their requirements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To come up with a design that meets the requirements</a:t>
          </a:r>
        </a:p>
      </dsp:txBody>
      <dsp:txXfrm>
        <a:off x="0" y="2843630"/>
        <a:ext cx="7315200" cy="1927800"/>
      </dsp:txXfrm>
    </dsp:sp>
    <dsp:sp modelId="{5395A427-A60F-4F4F-969D-04AC2D0CFDEB}">
      <dsp:nvSpPr>
        <dsp:cNvPr id="0" name=""/>
        <dsp:cNvSpPr/>
      </dsp:nvSpPr>
      <dsp:spPr>
        <a:xfrm>
          <a:off x="365760" y="2577950"/>
          <a:ext cx="5120640" cy="5313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Database Designer</a:t>
          </a:r>
        </a:p>
      </dsp:txBody>
      <dsp:txXfrm>
        <a:off x="391699" y="2603889"/>
        <a:ext cx="5068762" cy="4794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221909"/>
          <a:ext cx="8305800" cy="2334150"/>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4622" tIns="27076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Determine the requirements of end users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Develop specifications for pre-determined transactions that meet these requirements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Implement these specifications as programs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Test, debug, document, and maintain these pre-determined transactions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Design, development, and operation of the DBMS software and system environment</a:t>
          </a:r>
        </a:p>
      </dsp:txBody>
      <dsp:txXfrm>
        <a:off x="0" y="221909"/>
        <a:ext cx="8305800" cy="2334150"/>
      </dsp:txXfrm>
    </dsp:sp>
    <dsp:sp modelId="{D8815EEF-E9C4-475D-A970-0FBE57B256A3}">
      <dsp:nvSpPr>
        <dsp:cNvPr id="0" name=""/>
        <dsp:cNvSpPr/>
      </dsp:nvSpPr>
      <dsp:spPr>
        <a:xfrm>
          <a:off x="415290" y="30029"/>
          <a:ext cx="5917259" cy="38376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System Analysts and Application Programmers</a:t>
          </a:r>
        </a:p>
      </dsp:txBody>
      <dsp:txXfrm>
        <a:off x="434024" y="48763"/>
        <a:ext cx="5879791" cy="346292"/>
      </dsp:txXfrm>
    </dsp:sp>
    <dsp:sp modelId="{8DC4B880-6737-41E9-958C-8E33EF46D5F8}">
      <dsp:nvSpPr>
        <dsp:cNvPr id="0" name=""/>
        <dsp:cNvSpPr/>
      </dsp:nvSpPr>
      <dsp:spPr>
        <a:xfrm>
          <a:off x="0" y="2818140"/>
          <a:ext cx="8305800" cy="921375"/>
        </a:xfrm>
        <a:prstGeom prst="rect">
          <a:avLst/>
        </a:prstGeom>
        <a:solidFill>
          <a:schemeClr val="lt1">
            <a:hueOff val="0"/>
            <a:satOff val="0"/>
            <a:lumOff val="0"/>
            <a:alpha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4622" tIns="27076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Design and implement the DBMS modules and interfaces as a software package.</a:t>
          </a:r>
        </a:p>
      </dsp:txBody>
      <dsp:txXfrm>
        <a:off x="0" y="2818140"/>
        <a:ext cx="8305800" cy="921375"/>
      </dsp:txXfrm>
    </dsp:sp>
    <dsp:sp modelId="{5395A427-A60F-4F4F-969D-04AC2D0CFDEB}">
      <dsp:nvSpPr>
        <dsp:cNvPr id="0" name=""/>
        <dsp:cNvSpPr/>
      </dsp:nvSpPr>
      <dsp:spPr>
        <a:xfrm>
          <a:off x="415290" y="2626260"/>
          <a:ext cx="5814060" cy="383760"/>
        </a:xfrm>
        <a:prstGeom prst="round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DBMS Designers and Implementers</a:t>
          </a:r>
        </a:p>
      </dsp:txBody>
      <dsp:txXfrm>
        <a:off x="434024" y="2644994"/>
        <a:ext cx="5776592" cy="346292"/>
      </dsp:txXfrm>
    </dsp:sp>
    <dsp:sp modelId="{97F985D8-35BA-410A-8120-F008FF720B1B}">
      <dsp:nvSpPr>
        <dsp:cNvPr id="0" name=""/>
        <dsp:cNvSpPr/>
      </dsp:nvSpPr>
      <dsp:spPr>
        <a:xfrm>
          <a:off x="0" y="4001595"/>
          <a:ext cx="8305800" cy="921375"/>
        </a:xfrm>
        <a:prstGeom prst="rect">
          <a:avLst/>
        </a:prstGeom>
        <a:solidFill>
          <a:schemeClr val="lt1">
            <a:hueOff val="0"/>
            <a:satOff val="0"/>
            <a:lumOff val="0"/>
            <a:alpha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4622" tIns="270764"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 end user invokes an application to interact with the system, or writes a query for easy retrieval, modification, or deletion of data.</a:t>
          </a:r>
        </a:p>
      </dsp:txBody>
      <dsp:txXfrm>
        <a:off x="0" y="4001595"/>
        <a:ext cx="8305800" cy="921375"/>
      </dsp:txXfrm>
    </dsp:sp>
    <dsp:sp modelId="{0900D408-9ABA-4692-8B4E-25FD2FEDE3F7}">
      <dsp:nvSpPr>
        <dsp:cNvPr id="0" name=""/>
        <dsp:cNvSpPr/>
      </dsp:nvSpPr>
      <dsp:spPr>
        <a:xfrm>
          <a:off x="415290" y="3809715"/>
          <a:ext cx="5814060" cy="38376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End User ( </a:t>
          </a:r>
          <a:r>
            <a:rPr lang="en-US" sz="2000" b="1" kern="1200" dirty="0" err="1">
              <a:latin typeface="Calibri" pitchFamily="34" charset="0"/>
              <a:cs typeface="Calibri" pitchFamily="34" charset="0"/>
            </a:rPr>
            <a:t>là</a:t>
          </a:r>
          <a:r>
            <a:rPr lang="en-US" sz="2000" b="1" kern="1200" dirty="0">
              <a:latin typeface="Calibri" pitchFamily="34" charset="0"/>
              <a:cs typeface="Calibri" pitchFamily="34" charset="0"/>
            </a:rPr>
            <a:t> </a:t>
          </a:r>
          <a:r>
            <a:rPr lang="en-US" sz="2000" b="1" kern="1200" dirty="0" err="1">
              <a:latin typeface="Calibri" pitchFamily="34" charset="0"/>
              <a:cs typeface="Calibri" pitchFamily="34" charset="0"/>
            </a:rPr>
            <a:t>khách</a:t>
          </a:r>
          <a:r>
            <a:rPr lang="en-US" sz="2000" b="1" kern="1200" dirty="0">
              <a:latin typeface="Calibri" pitchFamily="34" charset="0"/>
              <a:cs typeface="Calibri" pitchFamily="34" charset="0"/>
            </a:rPr>
            <a:t> </a:t>
          </a:r>
          <a:r>
            <a:rPr lang="en-US" sz="2000" b="1" kern="1200" dirty="0" err="1">
              <a:latin typeface="Calibri" pitchFamily="34" charset="0"/>
              <a:cs typeface="Calibri" pitchFamily="34" charset="0"/>
            </a:rPr>
            <a:t>hàng</a:t>
          </a:r>
          <a:r>
            <a:rPr lang="en-US" sz="2000" b="1" kern="1200" dirty="0">
              <a:latin typeface="Calibri" pitchFamily="34" charset="0"/>
              <a:cs typeface="Calibri" pitchFamily="34" charset="0"/>
            </a:rPr>
            <a:t> )</a:t>
          </a:r>
        </a:p>
      </dsp:txBody>
      <dsp:txXfrm>
        <a:off x="434024" y="3828449"/>
        <a:ext cx="5776592" cy="3462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36580"/>
          <a:ext cx="8001000" cy="3024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73268"/>
          <a:ext cx="7200875" cy="3542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A two-dimensional structure composed of rows and columns is perceived as a table.</a:t>
          </a:r>
        </a:p>
      </dsp:txBody>
      <dsp:txXfrm>
        <a:off x="436409" y="90561"/>
        <a:ext cx="7166289" cy="319654"/>
      </dsp:txXfrm>
    </dsp:sp>
    <dsp:sp modelId="{C6EBB0DE-782D-4729-AC1B-AFD6DD05183B}">
      <dsp:nvSpPr>
        <dsp:cNvPr id="0" name=""/>
        <dsp:cNvSpPr/>
      </dsp:nvSpPr>
      <dsp:spPr>
        <a:xfrm>
          <a:off x="0" y="780900"/>
          <a:ext cx="8001000" cy="3024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603780"/>
          <a:ext cx="5600700" cy="3542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row (</a:t>
          </a:r>
          <a:r>
            <a:rPr lang="en-US" sz="1400" b="1" kern="1200" dirty="0" err="1">
              <a:latin typeface="Calibri" pitchFamily="34" charset="0"/>
              <a:cs typeface="Calibri" pitchFamily="34" charset="0"/>
            </a:rPr>
            <a:t>tuple</a:t>
          </a:r>
          <a:r>
            <a:rPr lang="en-US" sz="1400" b="1" kern="1200" dirty="0">
              <a:latin typeface="Calibri" pitchFamily="34" charset="0"/>
              <a:cs typeface="Calibri" pitchFamily="34" charset="0"/>
            </a:rPr>
            <a:t>) represents a single entity within the entity set.</a:t>
          </a:r>
        </a:p>
      </dsp:txBody>
      <dsp:txXfrm>
        <a:off x="417343" y="621073"/>
        <a:ext cx="5566114" cy="319654"/>
      </dsp:txXfrm>
    </dsp:sp>
    <dsp:sp modelId="{651F067F-7FD3-49A0-930F-C390710D14CC}">
      <dsp:nvSpPr>
        <dsp:cNvPr id="0" name=""/>
        <dsp:cNvSpPr/>
      </dsp:nvSpPr>
      <dsp:spPr>
        <a:xfrm>
          <a:off x="0" y="1325220"/>
          <a:ext cx="8001000" cy="302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148100"/>
          <a:ext cx="5600700"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column has a distinct name.</a:t>
          </a:r>
        </a:p>
      </dsp:txBody>
      <dsp:txXfrm>
        <a:off x="417343" y="1165393"/>
        <a:ext cx="5566114" cy="319654"/>
      </dsp:txXfrm>
    </dsp:sp>
    <dsp:sp modelId="{F50AFCC0-5C68-4512-ACDD-23FE4FACC4F8}">
      <dsp:nvSpPr>
        <dsp:cNvPr id="0" name=""/>
        <dsp:cNvSpPr/>
      </dsp:nvSpPr>
      <dsp:spPr>
        <a:xfrm>
          <a:off x="0" y="1869540"/>
          <a:ext cx="8001000" cy="302400"/>
        </a:xfrm>
        <a:prstGeom prst="rect">
          <a:avLst/>
        </a:prstGeom>
        <a:solidFill>
          <a:schemeClr val="lt1">
            <a:hueOff val="0"/>
            <a:satOff val="0"/>
            <a:lumOff val="0"/>
            <a:alpha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1692420"/>
          <a:ext cx="5600700" cy="354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row/column intersection represents a single data value.</a:t>
          </a:r>
        </a:p>
      </dsp:txBody>
      <dsp:txXfrm>
        <a:off x="417343" y="1709713"/>
        <a:ext cx="5566114" cy="319654"/>
      </dsp:txXfrm>
    </dsp:sp>
    <dsp:sp modelId="{2086B887-67F7-4A1B-BADA-8683DBD47710}">
      <dsp:nvSpPr>
        <dsp:cNvPr id="0" name=""/>
        <dsp:cNvSpPr/>
      </dsp:nvSpPr>
      <dsp:spPr>
        <a:xfrm>
          <a:off x="0" y="2413860"/>
          <a:ext cx="8001000" cy="302400"/>
        </a:xfrm>
        <a:prstGeom prst="rect">
          <a:avLst/>
        </a:prstGeom>
        <a:solidFill>
          <a:schemeClr val="lt1">
            <a:hueOff val="0"/>
            <a:satOff val="0"/>
            <a:lumOff val="0"/>
            <a:alpha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236739"/>
          <a:ext cx="6858001" cy="35424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table must have a key known as primary key that uniquely identifies each row.</a:t>
          </a:r>
        </a:p>
      </dsp:txBody>
      <dsp:txXfrm>
        <a:off x="417343" y="2254032"/>
        <a:ext cx="6823415" cy="319654"/>
      </dsp:txXfrm>
    </dsp:sp>
    <dsp:sp modelId="{2EBB4B53-46AB-41C5-859C-D0BE6E1B248C}">
      <dsp:nvSpPr>
        <dsp:cNvPr id="0" name=""/>
        <dsp:cNvSpPr/>
      </dsp:nvSpPr>
      <dsp:spPr>
        <a:xfrm>
          <a:off x="0" y="2958180"/>
          <a:ext cx="8001000" cy="3024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2781060"/>
          <a:ext cx="5600700" cy="3542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All values in a column must conform to the same data format.</a:t>
          </a:r>
        </a:p>
      </dsp:txBody>
      <dsp:txXfrm>
        <a:off x="417343" y="2798353"/>
        <a:ext cx="5566114" cy="319654"/>
      </dsp:txXfrm>
    </dsp:sp>
    <dsp:sp modelId="{2C8567FF-ED82-4972-A396-1A721F6BDABB}">
      <dsp:nvSpPr>
        <dsp:cNvPr id="0" name=""/>
        <dsp:cNvSpPr/>
      </dsp:nvSpPr>
      <dsp:spPr>
        <a:xfrm>
          <a:off x="0" y="3502500"/>
          <a:ext cx="8001000" cy="3024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FADD76-E1C4-44C1-8E32-9B6B833850B6}">
      <dsp:nvSpPr>
        <dsp:cNvPr id="0" name=""/>
        <dsp:cNvSpPr/>
      </dsp:nvSpPr>
      <dsp:spPr>
        <a:xfrm>
          <a:off x="400050" y="3325380"/>
          <a:ext cx="6400816" cy="3542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column has a specific range of values known as the attribute domain.</a:t>
          </a:r>
        </a:p>
      </dsp:txBody>
      <dsp:txXfrm>
        <a:off x="417343" y="3342673"/>
        <a:ext cx="6366230" cy="319654"/>
      </dsp:txXfrm>
    </dsp:sp>
    <dsp:sp modelId="{57B0FF2F-07B6-474C-B1F2-787A2C18C49E}">
      <dsp:nvSpPr>
        <dsp:cNvPr id="0" name=""/>
        <dsp:cNvSpPr/>
      </dsp:nvSpPr>
      <dsp:spPr>
        <a:xfrm>
          <a:off x="0" y="4046820"/>
          <a:ext cx="8001000" cy="302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466800-D1C5-421C-9C05-7532F83522C0}">
      <dsp:nvSpPr>
        <dsp:cNvPr id="0" name=""/>
        <dsp:cNvSpPr/>
      </dsp:nvSpPr>
      <dsp:spPr>
        <a:xfrm>
          <a:off x="400050" y="3869700"/>
          <a:ext cx="5640520"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Each row carries information describing one entity occurrence.</a:t>
          </a:r>
        </a:p>
      </dsp:txBody>
      <dsp:txXfrm>
        <a:off x="417343" y="3886993"/>
        <a:ext cx="5605934" cy="319654"/>
      </dsp:txXfrm>
    </dsp:sp>
    <dsp:sp modelId="{C0973DBF-B231-4301-93C5-36A6E4B97EDE}">
      <dsp:nvSpPr>
        <dsp:cNvPr id="0" name=""/>
        <dsp:cNvSpPr/>
      </dsp:nvSpPr>
      <dsp:spPr>
        <a:xfrm>
          <a:off x="0" y="4591140"/>
          <a:ext cx="8001000" cy="302400"/>
        </a:xfrm>
        <a:prstGeom prst="rect">
          <a:avLst/>
        </a:prstGeom>
        <a:solidFill>
          <a:schemeClr val="lt1">
            <a:hueOff val="0"/>
            <a:satOff val="0"/>
            <a:lumOff val="0"/>
            <a:alpha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D8F730-6D76-4537-B4EB-5D22C52B1DFE}">
      <dsp:nvSpPr>
        <dsp:cNvPr id="0" name=""/>
        <dsp:cNvSpPr/>
      </dsp:nvSpPr>
      <dsp:spPr>
        <a:xfrm>
          <a:off x="400050" y="4414020"/>
          <a:ext cx="5600700" cy="3542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order of the rows and columns is immaterial in a DBMS.</a:t>
          </a:r>
        </a:p>
      </dsp:txBody>
      <dsp:txXfrm>
        <a:off x="417343" y="4431313"/>
        <a:ext cx="5566114"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307559"/>
          <a:ext cx="8001000" cy="428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80999" y="76201"/>
          <a:ext cx="6896085"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amount of redundancy in the stored data can be reduced</a:t>
          </a:r>
        </a:p>
      </dsp:txBody>
      <dsp:txXfrm>
        <a:off x="405497" y="100699"/>
        <a:ext cx="6847089" cy="452844"/>
      </dsp:txXfrm>
    </dsp:sp>
    <dsp:sp modelId="{C6EBB0DE-782D-4729-AC1B-AFD6DD05183B}">
      <dsp:nvSpPr>
        <dsp:cNvPr id="0" name=""/>
        <dsp:cNvSpPr/>
      </dsp:nvSpPr>
      <dsp:spPr>
        <a:xfrm>
          <a:off x="0" y="1078680"/>
          <a:ext cx="8001000" cy="4284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827760"/>
          <a:ext cx="5600700" cy="50184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No more inconsistencies in data</a:t>
          </a:r>
        </a:p>
      </dsp:txBody>
      <dsp:txXfrm>
        <a:off x="424548" y="852258"/>
        <a:ext cx="5551704" cy="452844"/>
      </dsp:txXfrm>
    </dsp:sp>
    <dsp:sp modelId="{651F067F-7FD3-49A0-930F-C390710D14CC}">
      <dsp:nvSpPr>
        <dsp:cNvPr id="0" name=""/>
        <dsp:cNvSpPr/>
      </dsp:nvSpPr>
      <dsp:spPr>
        <a:xfrm>
          <a:off x="0" y="1849800"/>
          <a:ext cx="8001000" cy="4284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598879"/>
          <a:ext cx="5600700" cy="50184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stored data can be shared</a:t>
          </a:r>
        </a:p>
      </dsp:txBody>
      <dsp:txXfrm>
        <a:off x="424548" y="1623377"/>
        <a:ext cx="5551704" cy="452844"/>
      </dsp:txXfrm>
    </dsp:sp>
    <dsp:sp modelId="{F50AFCC0-5C68-4512-ACDD-23FE4FACC4F8}">
      <dsp:nvSpPr>
        <dsp:cNvPr id="0" name=""/>
        <dsp:cNvSpPr/>
      </dsp:nvSpPr>
      <dsp:spPr>
        <a:xfrm>
          <a:off x="0" y="2620920"/>
          <a:ext cx="8001000" cy="4284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370000"/>
          <a:ext cx="5600700" cy="50184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Standards can be set and followed</a:t>
          </a:r>
        </a:p>
      </dsp:txBody>
      <dsp:txXfrm>
        <a:off x="424548" y="2394498"/>
        <a:ext cx="5551704" cy="452844"/>
      </dsp:txXfrm>
    </dsp:sp>
    <dsp:sp modelId="{2086B887-67F7-4A1B-BADA-8683DBD47710}">
      <dsp:nvSpPr>
        <dsp:cNvPr id="0" name=""/>
        <dsp:cNvSpPr/>
      </dsp:nvSpPr>
      <dsp:spPr>
        <a:xfrm>
          <a:off x="0" y="3392040"/>
          <a:ext cx="8001000" cy="4284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141120"/>
          <a:ext cx="5600700" cy="50184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Data Integrity can be maintained</a:t>
          </a:r>
        </a:p>
      </dsp:txBody>
      <dsp:txXfrm>
        <a:off x="424548" y="3165618"/>
        <a:ext cx="5551704" cy="452844"/>
      </dsp:txXfrm>
    </dsp:sp>
    <dsp:sp modelId="{2EBB4B53-46AB-41C5-859C-D0BE6E1B248C}">
      <dsp:nvSpPr>
        <dsp:cNvPr id="0" name=""/>
        <dsp:cNvSpPr/>
      </dsp:nvSpPr>
      <dsp:spPr>
        <a:xfrm>
          <a:off x="0" y="4163160"/>
          <a:ext cx="8001000" cy="428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912240"/>
          <a:ext cx="5600700" cy="5018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Security of data can be implemented</a:t>
          </a:r>
        </a:p>
      </dsp:txBody>
      <dsp:txXfrm>
        <a:off x="424548" y="3936738"/>
        <a:ext cx="5551704"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192360"/>
          <a:ext cx="8001000" cy="3276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15438"/>
          <a:ext cx="5524474"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 storage</a:t>
          </a:r>
        </a:p>
      </dsp:txBody>
      <dsp:txXfrm>
        <a:off x="437850" y="34172"/>
        <a:ext cx="5487006" cy="346292"/>
      </dsp:txXfrm>
    </dsp:sp>
    <dsp:sp modelId="{C6EBB0DE-782D-4729-AC1B-AFD6DD05183B}">
      <dsp:nvSpPr>
        <dsp:cNvPr id="0" name=""/>
        <dsp:cNvSpPr/>
      </dsp:nvSpPr>
      <dsp:spPr>
        <a:xfrm>
          <a:off x="0" y="782040"/>
          <a:ext cx="8001000" cy="3276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590160"/>
          <a:ext cx="5600700"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 definition</a:t>
          </a:r>
        </a:p>
      </dsp:txBody>
      <dsp:txXfrm>
        <a:off x="418784" y="608894"/>
        <a:ext cx="5563232" cy="346292"/>
      </dsp:txXfrm>
    </dsp:sp>
    <dsp:sp modelId="{651F067F-7FD3-49A0-930F-C390710D14CC}">
      <dsp:nvSpPr>
        <dsp:cNvPr id="0" name=""/>
        <dsp:cNvSpPr/>
      </dsp:nvSpPr>
      <dsp:spPr>
        <a:xfrm>
          <a:off x="0" y="1371720"/>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179840"/>
          <a:ext cx="5600700"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 manipulation</a:t>
          </a:r>
        </a:p>
      </dsp:txBody>
      <dsp:txXfrm>
        <a:off x="418784" y="1198574"/>
        <a:ext cx="5563232" cy="346292"/>
      </dsp:txXfrm>
    </dsp:sp>
    <dsp:sp modelId="{F50AFCC0-5C68-4512-ACDD-23FE4FACC4F8}">
      <dsp:nvSpPr>
        <dsp:cNvPr id="0" name=""/>
        <dsp:cNvSpPr/>
      </dsp:nvSpPr>
      <dsp:spPr>
        <a:xfrm>
          <a:off x="0" y="1961400"/>
          <a:ext cx="8001000" cy="327600"/>
        </a:xfrm>
        <a:prstGeom prst="rect">
          <a:avLst/>
        </a:prstGeom>
        <a:solidFill>
          <a:schemeClr val="lt1">
            <a:hueOff val="0"/>
            <a:satOff val="0"/>
            <a:lumOff val="0"/>
            <a:alpha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57201" y="1752600"/>
          <a:ext cx="5600700"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 security and integrity ( </a:t>
          </a:r>
          <a:r>
            <a:rPr lang="en-US" sz="1400" b="1" kern="1200" dirty="0" err="1">
              <a:latin typeface="Calibri" pitchFamily="34" charset="0"/>
              <a:cs typeface="Calibri" pitchFamily="34" charset="0"/>
            </a:rPr>
            <a:t>toàn</a:t>
          </a:r>
          <a:r>
            <a:rPr lang="en-US" sz="1400" b="1" kern="1200" dirty="0">
              <a:latin typeface="Calibri" pitchFamily="34" charset="0"/>
              <a:cs typeface="Calibri" pitchFamily="34" charset="0"/>
            </a:rPr>
            <a:t>  </a:t>
          </a:r>
          <a:r>
            <a:rPr lang="en-US" sz="1400" b="1" kern="1200" dirty="0" err="1">
              <a:latin typeface="Calibri" pitchFamily="34" charset="0"/>
              <a:cs typeface="Calibri" pitchFamily="34" charset="0"/>
            </a:rPr>
            <a:t>vẹn</a:t>
          </a:r>
          <a:r>
            <a:rPr lang="en-US" sz="1400" b="1" kern="1200" dirty="0">
              <a:latin typeface="Calibri" pitchFamily="34" charset="0"/>
              <a:cs typeface="Calibri" pitchFamily="34" charset="0"/>
            </a:rPr>
            <a:t>) </a:t>
          </a:r>
        </a:p>
      </dsp:txBody>
      <dsp:txXfrm>
        <a:off x="475935" y="1771334"/>
        <a:ext cx="5563232" cy="346292"/>
      </dsp:txXfrm>
    </dsp:sp>
    <dsp:sp modelId="{2086B887-67F7-4A1B-BADA-8683DBD47710}">
      <dsp:nvSpPr>
        <dsp:cNvPr id="0" name=""/>
        <dsp:cNvSpPr/>
      </dsp:nvSpPr>
      <dsp:spPr>
        <a:xfrm>
          <a:off x="0" y="2551080"/>
          <a:ext cx="8001000" cy="327600"/>
        </a:xfrm>
        <a:prstGeom prst="rect">
          <a:avLst/>
        </a:prstGeom>
        <a:solidFill>
          <a:schemeClr val="lt1">
            <a:hueOff val="0"/>
            <a:satOff val="0"/>
            <a:lumOff val="0"/>
            <a:alpha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359200"/>
          <a:ext cx="5600700" cy="38376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 recovery and concurrency (</a:t>
          </a:r>
          <a:r>
            <a:rPr lang="en-US" sz="1400" b="1" kern="1200" dirty="0" err="1">
              <a:latin typeface="Calibri" pitchFamily="34" charset="0"/>
              <a:cs typeface="Calibri" pitchFamily="34" charset="0"/>
            </a:rPr>
            <a:t>khôi</a:t>
          </a:r>
          <a:r>
            <a:rPr lang="en-US" sz="1400" b="1" kern="1200" dirty="0">
              <a:latin typeface="Calibri" pitchFamily="34" charset="0"/>
              <a:cs typeface="Calibri" pitchFamily="34" charset="0"/>
            </a:rPr>
            <a:t> </a:t>
          </a:r>
          <a:r>
            <a:rPr lang="en-US" sz="1400" b="1" kern="1200" dirty="0" err="1">
              <a:latin typeface="Calibri" pitchFamily="34" charset="0"/>
              <a:cs typeface="Calibri" pitchFamily="34" charset="0"/>
            </a:rPr>
            <a:t>phục</a:t>
          </a:r>
          <a:r>
            <a:rPr lang="en-US" sz="1400" b="1" kern="1200" dirty="0">
              <a:latin typeface="Calibri" pitchFamily="34" charset="0"/>
              <a:cs typeface="Calibri" pitchFamily="34" charset="0"/>
            </a:rPr>
            <a:t> </a:t>
          </a:r>
          <a:r>
            <a:rPr lang="en-US" sz="1400" b="1" kern="1200" dirty="0" err="1">
              <a:latin typeface="Calibri" pitchFamily="34" charset="0"/>
              <a:cs typeface="Calibri" pitchFamily="34" charset="0"/>
            </a:rPr>
            <a:t>dữ</a:t>
          </a:r>
          <a:r>
            <a:rPr lang="en-US" sz="1400" b="1" kern="1200" dirty="0">
              <a:latin typeface="Calibri" pitchFamily="34" charset="0"/>
              <a:cs typeface="Calibri" pitchFamily="34" charset="0"/>
            </a:rPr>
            <a:t> </a:t>
          </a:r>
          <a:r>
            <a:rPr lang="en-US" sz="1400" b="1" kern="1200" dirty="0" err="1">
              <a:latin typeface="Calibri" pitchFamily="34" charset="0"/>
              <a:cs typeface="Calibri" pitchFamily="34" charset="0"/>
            </a:rPr>
            <a:t>liệu</a:t>
          </a:r>
          <a:r>
            <a:rPr lang="en-US" sz="1400" b="1" kern="1200" dirty="0">
              <a:latin typeface="Calibri" pitchFamily="34" charset="0"/>
              <a:cs typeface="Calibri" pitchFamily="34" charset="0"/>
            </a:rPr>
            <a:t> </a:t>
          </a:r>
          <a:r>
            <a:rPr lang="en-US" sz="1400" b="1" kern="1200" dirty="0" err="1">
              <a:latin typeface="Calibri" pitchFamily="34" charset="0"/>
              <a:cs typeface="Calibri" pitchFamily="34" charset="0"/>
            </a:rPr>
            <a:t>và</a:t>
          </a:r>
          <a:r>
            <a:rPr lang="en-US" sz="1400" b="1" kern="1200" dirty="0">
              <a:latin typeface="Calibri" pitchFamily="34" charset="0"/>
              <a:cs typeface="Calibri" pitchFamily="34" charset="0"/>
            </a:rPr>
            <a:t> …)</a:t>
          </a:r>
        </a:p>
      </dsp:txBody>
      <dsp:txXfrm>
        <a:off x="418784" y="2377934"/>
        <a:ext cx="5563232" cy="346292"/>
      </dsp:txXfrm>
    </dsp:sp>
    <dsp:sp modelId="{2EBB4B53-46AB-41C5-859C-D0BE6E1B248C}">
      <dsp:nvSpPr>
        <dsp:cNvPr id="0" name=""/>
        <dsp:cNvSpPr/>
      </dsp:nvSpPr>
      <dsp:spPr>
        <a:xfrm>
          <a:off x="0" y="3140760"/>
          <a:ext cx="8001000" cy="3276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2948880"/>
          <a:ext cx="5600700"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Performance optimization</a:t>
          </a:r>
        </a:p>
      </dsp:txBody>
      <dsp:txXfrm>
        <a:off x="418784" y="2967614"/>
        <a:ext cx="5563232" cy="346292"/>
      </dsp:txXfrm>
    </dsp:sp>
    <dsp:sp modelId="{2C8567FF-ED82-4972-A396-1A721F6BDABB}">
      <dsp:nvSpPr>
        <dsp:cNvPr id="0" name=""/>
        <dsp:cNvSpPr/>
      </dsp:nvSpPr>
      <dsp:spPr>
        <a:xfrm>
          <a:off x="0" y="3730440"/>
          <a:ext cx="8001000" cy="3276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FADD76-E1C4-44C1-8E32-9B6B833850B6}">
      <dsp:nvSpPr>
        <dsp:cNvPr id="0" name=""/>
        <dsp:cNvSpPr/>
      </dsp:nvSpPr>
      <dsp:spPr>
        <a:xfrm>
          <a:off x="400050" y="3538560"/>
          <a:ext cx="5600700"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Multi-user access control</a:t>
          </a:r>
        </a:p>
      </dsp:txBody>
      <dsp:txXfrm>
        <a:off x="418784" y="3557294"/>
        <a:ext cx="5563232" cy="346292"/>
      </dsp:txXfrm>
    </dsp:sp>
    <dsp:sp modelId="{57B0FF2F-07B6-474C-B1F2-787A2C18C49E}">
      <dsp:nvSpPr>
        <dsp:cNvPr id="0" name=""/>
        <dsp:cNvSpPr/>
      </dsp:nvSpPr>
      <dsp:spPr>
        <a:xfrm>
          <a:off x="0" y="4320120"/>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466800-D1C5-421C-9C05-7532F83522C0}">
      <dsp:nvSpPr>
        <dsp:cNvPr id="0" name=""/>
        <dsp:cNvSpPr/>
      </dsp:nvSpPr>
      <dsp:spPr>
        <a:xfrm>
          <a:off x="400050" y="4128240"/>
          <a:ext cx="6665785"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Database access languages and Application Programming Interfaces (APIs) </a:t>
          </a:r>
        </a:p>
      </dsp:txBody>
      <dsp:txXfrm>
        <a:off x="418784" y="4146974"/>
        <a:ext cx="6628317"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463139"/>
          <a:ext cx="8001000" cy="6804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95688"/>
          <a:ext cx="7215661" cy="797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Data is held in a common database so data sharing becomes easier, and security is provided and enforced by a DBMS.</a:t>
          </a:r>
        </a:p>
      </dsp:txBody>
      <dsp:txXfrm>
        <a:off x="458024" y="134596"/>
        <a:ext cx="7137845" cy="719224"/>
      </dsp:txXfrm>
    </dsp:sp>
    <dsp:sp modelId="{C6EBB0DE-782D-4729-AC1B-AFD6DD05183B}">
      <dsp:nvSpPr>
        <dsp:cNvPr id="0" name=""/>
        <dsp:cNvSpPr/>
      </dsp:nvSpPr>
      <dsp:spPr>
        <a:xfrm>
          <a:off x="0" y="1687859"/>
          <a:ext cx="8001000" cy="6804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289339"/>
          <a:ext cx="7315186" cy="7970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Data independence is provided by a DBMS, which reduces the effort and costs in maintaining the program.</a:t>
          </a:r>
        </a:p>
      </dsp:txBody>
      <dsp:txXfrm>
        <a:off x="438958" y="1328247"/>
        <a:ext cx="7237370" cy="719224"/>
      </dsp:txXfrm>
    </dsp:sp>
    <dsp:sp modelId="{651F067F-7FD3-49A0-930F-C390710D14CC}">
      <dsp:nvSpPr>
        <dsp:cNvPr id="0" name=""/>
        <dsp:cNvSpPr/>
      </dsp:nvSpPr>
      <dsp:spPr>
        <a:xfrm>
          <a:off x="0" y="2912580"/>
          <a:ext cx="8001000" cy="680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2514059"/>
          <a:ext cx="7315186" cy="7970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This model is very efficient when a database contains a large volume of data.</a:t>
          </a:r>
        </a:p>
      </dsp:txBody>
      <dsp:txXfrm>
        <a:off x="438958" y="2552967"/>
        <a:ext cx="7237370" cy="719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94930"/>
          <a:ext cx="7315200" cy="11340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Used to create and remove databases and database objects. It enables the database administrator to define the schema components.(create ,</a:t>
          </a:r>
          <a:r>
            <a:rPr lang="en-US" sz="1800" kern="1200" dirty="0" err="1">
              <a:latin typeface="Calibri" pitchFamily="34" charset="0"/>
              <a:cs typeface="Calibri" pitchFamily="34" charset="0"/>
            </a:rPr>
            <a:t>alert,drop,rename,truncate,comment</a:t>
          </a:r>
          <a:r>
            <a:rPr lang="en-US" sz="1800" kern="1200" dirty="0">
              <a:latin typeface="Calibri" pitchFamily="34" charset="0"/>
              <a:cs typeface="Calibri" pitchFamily="34" charset="0"/>
            </a:rPr>
            <a:t>)</a:t>
          </a:r>
        </a:p>
      </dsp:txBody>
      <dsp:txXfrm>
        <a:off x="0" y="194930"/>
        <a:ext cx="7315200" cy="1134000"/>
      </dsp:txXfrm>
    </dsp:sp>
    <dsp:sp modelId="{D8815EEF-E9C4-475D-A970-0FBE57B256A3}">
      <dsp:nvSpPr>
        <dsp:cNvPr id="0" name=""/>
        <dsp:cNvSpPr/>
      </dsp:nvSpPr>
      <dsp:spPr>
        <a:xfrm>
          <a:off x="365760" y="17810"/>
          <a:ext cx="5120640" cy="3542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 Definition Language (DDL)</a:t>
          </a:r>
        </a:p>
      </dsp:txBody>
      <dsp:txXfrm>
        <a:off x="383053" y="35103"/>
        <a:ext cx="5086054" cy="319654"/>
      </dsp:txXfrm>
    </dsp:sp>
    <dsp:sp modelId="{8DC4B880-6737-41E9-958C-8E33EF46D5F8}">
      <dsp:nvSpPr>
        <dsp:cNvPr id="0" name=""/>
        <dsp:cNvSpPr/>
      </dsp:nvSpPr>
      <dsp:spPr>
        <a:xfrm>
          <a:off x="0" y="1570850"/>
          <a:ext cx="7315200" cy="888300"/>
        </a:xfrm>
        <a:prstGeom prst="rect">
          <a:avLst/>
        </a:prstGeom>
        <a:solidFill>
          <a:schemeClr val="lt1">
            <a:hueOff val="0"/>
            <a:satOff val="0"/>
            <a:lumOff val="0"/>
            <a:alpha val="0"/>
          </a:schemeClr>
        </a:solidFill>
        <a:ln w="9525" cap="flat" cmpd="sng" algn="ctr">
          <a:solidFill>
            <a:schemeClr val="accent3">
              <a:hueOff val="3750088"/>
              <a:satOff val="-5627"/>
              <a:lumOff val="-91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Enables the database administrator to define the database components.</a:t>
          </a:r>
        </a:p>
      </dsp:txBody>
      <dsp:txXfrm>
        <a:off x="0" y="1570850"/>
        <a:ext cx="7315200" cy="888300"/>
      </dsp:txXfrm>
    </dsp:sp>
    <dsp:sp modelId="{5395A427-A60F-4F4F-969D-04AC2D0CFDEB}">
      <dsp:nvSpPr>
        <dsp:cNvPr id="0" name=""/>
        <dsp:cNvSpPr/>
      </dsp:nvSpPr>
      <dsp:spPr>
        <a:xfrm>
          <a:off x="365760" y="1393730"/>
          <a:ext cx="5120640" cy="354240"/>
        </a:xfrm>
        <a:prstGeom prst="roundRect">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Sub-schema DDL</a:t>
          </a:r>
        </a:p>
      </dsp:txBody>
      <dsp:txXfrm>
        <a:off x="383053" y="1411023"/>
        <a:ext cx="5086054" cy="319654"/>
      </dsp:txXfrm>
    </dsp:sp>
    <dsp:sp modelId="{97F985D8-35BA-410A-8120-F008FF720B1B}">
      <dsp:nvSpPr>
        <dsp:cNvPr id="0" name=""/>
        <dsp:cNvSpPr/>
      </dsp:nvSpPr>
      <dsp:spPr>
        <a:xfrm>
          <a:off x="0" y="2701070"/>
          <a:ext cx="7315200" cy="926100"/>
        </a:xfrm>
        <a:prstGeom prst="rect">
          <a:avLst/>
        </a:prstGeom>
        <a:solidFill>
          <a:schemeClr val="lt1">
            <a:hueOff val="0"/>
            <a:satOff val="0"/>
            <a:lumOff val="0"/>
            <a:alpha val="0"/>
          </a:schemeClr>
        </a:solidFill>
        <a:ln w="9525" cap="flat" cmpd="sng" algn="ctr">
          <a:solidFill>
            <a:schemeClr val="accent3">
              <a:hueOff val="7500176"/>
              <a:satOff val="-11253"/>
              <a:lumOff val="-183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Used to insert, retrieve, and modify database information.</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a:t>
          </a:r>
          <a:r>
            <a:rPr lang="en-US" sz="1800" kern="1200" dirty="0" err="1">
              <a:latin typeface="Calibri" pitchFamily="34" charset="0"/>
              <a:cs typeface="Calibri" pitchFamily="34" charset="0"/>
            </a:rPr>
            <a:t>insert,update,delete</a:t>
          </a:r>
          <a:r>
            <a:rPr lang="en-US" sz="1800" kern="1200" dirty="0">
              <a:latin typeface="Calibri" pitchFamily="34" charset="0"/>
              <a:cs typeface="Calibri" pitchFamily="34" charset="0"/>
            </a:rPr>
            <a:t> ,</a:t>
          </a:r>
          <a:r>
            <a:rPr lang="en-US" sz="1800" kern="1200" dirty="0" err="1">
              <a:latin typeface="Calibri" pitchFamily="34" charset="0"/>
              <a:cs typeface="Calibri" pitchFamily="34" charset="0"/>
            </a:rPr>
            <a:t>merge,call,explain</a:t>
          </a:r>
          <a:r>
            <a:rPr lang="en-US" sz="1800" kern="1200" dirty="0">
              <a:latin typeface="Calibri" pitchFamily="34" charset="0"/>
              <a:cs typeface="Calibri" pitchFamily="34" charset="0"/>
            </a:rPr>
            <a:t> </a:t>
          </a:r>
          <a:r>
            <a:rPr lang="en-US" sz="1800" kern="1200" dirty="0" err="1">
              <a:latin typeface="Calibri" pitchFamily="34" charset="0"/>
              <a:cs typeface="Calibri" pitchFamily="34" charset="0"/>
            </a:rPr>
            <a:t>plan,lock</a:t>
          </a:r>
          <a:r>
            <a:rPr lang="en-US" sz="1800" kern="1200" dirty="0">
              <a:latin typeface="Calibri" pitchFamily="34" charset="0"/>
              <a:cs typeface="Calibri" pitchFamily="34" charset="0"/>
            </a:rPr>
            <a:t> table)</a:t>
          </a:r>
        </a:p>
      </dsp:txBody>
      <dsp:txXfrm>
        <a:off x="0" y="2701070"/>
        <a:ext cx="7315200" cy="926100"/>
      </dsp:txXfrm>
    </dsp:sp>
    <dsp:sp modelId="{0900D408-9ABA-4692-8B4E-25FD2FEDE3F7}">
      <dsp:nvSpPr>
        <dsp:cNvPr id="0" name=""/>
        <dsp:cNvSpPr/>
      </dsp:nvSpPr>
      <dsp:spPr>
        <a:xfrm>
          <a:off x="365760" y="2523950"/>
          <a:ext cx="5120640" cy="354240"/>
        </a:xfrm>
        <a:prstGeom prst="roundRect">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 Manipulation Language (DML)</a:t>
          </a:r>
        </a:p>
      </dsp:txBody>
      <dsp:txXfrm>
        <a:off x="383053" y="2541243"/>
        <a:ext cx="5086054" cy="319654"/>
      </dsp:txXfrm>
    </dsp:sp>
    <dsp:sp modelId="{4E80CC4C-9E3E-4F9A-9541-26882D33BDB7}">
      <dsp:nvSpPr>
        <dsp:cNvPr id="0" name=""/>
        <dsp:cNvSpPr/>
      </dsp:nvSpPr>
      <dsp:spPr>
        <a:xfrm>
          <a:off x="0" y="3869090"/>
          <a:ext cx="7315200" cy="88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Used to administer permissions on the databases and database objects.(</a:t>
          </a:r>
          <a:r>
            <a:rPr lang="en-US" sz="1800" kern="1200" dirty="0" err="1">
              <a:latin typeface="Calibri" pitchFamily="34" charset="0"/>
              <a:cs typeface="Calibri" pitchFamily="34" charset="0"/>
            </a:rPr>
            <a:t>Grant,revoke</a:t>
          </a:r>
          <a:r>
            <a:rPr lang="en-US" sz="1800" kern="1200" dirty="0">
              <a:latin typeface="Calibri" pitchFamily="34" charset="0"/>
              <a:cs typeface="Calibri" pitchFamily="34" charset="0"/>
            </a:rPr>
            <a:t>)</a:t>
          </a:r>
        </a:p>
      </dsp:txBody>
      <dsp:txXfrm>
        <a:off x="0" y="3869090"/>
        <a:ext cx="7315200" cy="888300"/>
      </dsp:txXfrm>
    </dsp:sp>
    <dsp:sp modelId="{127E743A-89A5-44D1-BC51-92D5C96DDC64}">
      <dsp:nvSpPr>
        <dsp:cNvPr id="0" name=""/>
        <dsp:cNvSpPr/>
      </dsp:nvSpPr>
      <dsp:spPr>
        <a:xfrm>
          <a:off x="365760" y="3691969"/>
          <a:ext cx="5120640" cy="35424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 Control Language (DCL)</a:t>
          </a:r>
        </a:p>
      </dsp:txBody>
      <dsp:txXfrm>
        <a:off x="383053" y="3709262"/>
        <a:ext cx="5086054" cy="319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56859"/>
          <a:ext cx="8001000" cy="3276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8707" y="79938"/>
          <a:ext cx="7190598"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Relationships are easier to implement in the network database model than in the hierarchical model.</a:t>
          </a:r>
        </a:p>
      </dsp:txBody>
      <dsp:txXfrm>
        <a:off x="437441" y="98672"/>
        <a:ext cx="7153130" cy="346292"/>
      </dsp:txXfrm>
    </dsp:sp>
    <dsp:sp modelId="{C6EBB0DE-782D-4729-AC1B-AFD6DD05183B}">
      <dsp:nvSpPr>
        <dsp:cNvPr id="0" name=""/>
        <dsp:cNvSpPr/>
      </dsp:nvSpPr>
      <dsp:spPr>
        <a:xfrm>
          <a:off x="0" y="846539"/>
          <a:ext cx="8001000" cy="3276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654660"/>
          <a:ext cx="5600700"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This model enforces database integrity.</a:t>
          </a:r>
        </a:p>
      </dsp:txBody>
      <dsp:txXfrm>
        <a:off x="418784" y="673394"/>
        <a:ext cx="5563232" cy="346292"/>
      </dsp:txXfrm>
    </dsp:sp>
    <dsp:sp modelId="{651F067F-7FD3-49A0-930F-C390710D14CC}">
      <dsp:nvSpPr>
        <dsp:cNvPr id="0" name=""/>
        <dsp:cNvSpPr/>
      </dsp:nvSpPr>
      <dsp:spPr>
        <a:xfrm>
          <a:off x="0" y="1436219"/>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244340"/>
          <a:ext cx="5600700"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This model achieves sufficient data independence.</a:t>
          </a:r>
        </a:p>
      </dsp:txBody>
      <dsp:txXfrm>
        <a:off x="418784" y="1263074"/>
        <a:ext cx="556323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56859"/>
          <a:ext cx="8001000" cy="3276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8707" y="79938"/>
          <a:ext cx="7190598"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databases in this model are difficult to design.</a:t>
          </a:r>
        </a:p>
      </dsp:txBody>
      <dsp:txXfrm>
        <a:off x="437441" y="98672"/>
        <a:ext cx="7153130" cy="346292"/>
      </dsp:txXfrm>
    </dsp:sp>
    <dsp:sp modelId="{C6EBB0DE-782D-4729-AC1B-AFD6DD05183B}">
      <dsp:nvSpPr>
        <dsp:cNvPr id="0" name=""/>
        <dsp:cNvSpPr/>
      </dsp:nvSpPr>
      <dsp:spPr>
        <a:xfrm>
          <a:off x="0" y="846539"/>
          <a:ext cx="8001000" cy="3276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99659" y="654660"/>
          <a:ext cx="7155796"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programmer has to be familiar with the internal structures to access the database.</a:t>
          </a:r>
        </a:p>
      </dsp:txBody>
      <dsp:txXfrm>
        <a:off x="418393" y="673394"/>
        <a:ext cx="7118328" cy="346292"/>
      </dsp:txXfrm>
    </dsp:sp>
    <dsp:sp modelId="{651F067F-7FD3-49A0-930F-C390710D14CC}">
      <dsp:nvSpPr>
        <dsp:cNvPr id="0" name=""/>
        <dsp:cNvSpPr/>
      </dsp:nvSpPr>
      <dsp:spPr>
        <a:xfrm>
          <a:off x="0" y="1436219"/>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244340"/>
          <a:ext cx="5600700"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alibri" pitchFamily="34" charset="0"/>
              <a:cs typeface="Calibri" pitchFamily="34" charset="0"/>
            </a:rPr>
            <a:t>The model provides a navigational data access environment.</a:t>
          </a:r>
        </a:p>
      </dsp:txBody>
      <dsp:txXfrm>
        <a:off x="418784" y="1263074"/>
        <a:ext cx="5563232"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308099"/>
          <a:ext cx="8001000" cy="4788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8707" y="49523"/>
          <a:ext cx="7190598"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First, there is a column common to both the tables - </a:t>
          </a:r>
          <a:r>
            <a:rPr lang="en-US" sz="1600" b="1" kern="1200" dirty="0">
              <a:latin typeface="Courier New" pitchFamily="49" charset="0"/>
              <a:cs typeface="Courier New" pitchFamily="49" charset="0"/>
            </a:rPr>
            <a:t>Roll Number</a:t>
          </a:r>
          <a:r>
            <a:rPr lang="en-US" sz="1600" b="1" kern="1200" dirty="0">
              <a:latin typeface="Calibri" pitchFamily="34" charset="0"/>
              <a:cs typeface="Calibri" pitchFamily="34" charset="0"/>
            </a:rPr>
            <a:t>.</a:t>
          </a:r>
        </a:p>
      </dsp:txBody>
      <dsp:txXfrm>
        <a:off x="446087" y="76903"/>
        <a:ext cx="7135838" cy="506120"/>
      </dsp:txXfrm>
    </dsp:sp>
    <dsp:sp modelId="{C6EBB0DE-782D-4729-AC1B-AFD6DD05183B}">
      <dsp:nvSpPr>
        <dsp:cNvPr id="0" name=""/>
        <dsp:cNvSpPr/>
      </dsp:nvSpPr>
      <dsp:spPr>
        <a:xfrm>
          <a:off x="0" y="1169940"/>
          <a:ext cx="8001000" cy="4788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99659" y="889500"/>
          <a:ext cx="7155796" cy="5608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Second, based on this column, the records from the two different tables could be matched and the required information could be obtained.</a:t>
          </a:r>
        </a:p>
      </dsp:txBody>
      <dsp:txXfrm>
        <a:off x="427039" y="916880"/>
        <a:ext cx="7101036"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303899"/>
          <a:ext cx="8305800" cy="2709000"/>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4622" tIns="416560"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Gives the programmer time to concentrate on the logical view of the database rather than being bothered about the physical view.</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Provides querying flexibility and hence the popularity of the relational databases.</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Easy to handle model to the extent that even untrained people find it easy to generate handy reports and queries, without giving much thought to the need to design a proper database.</a:t>
          </a:r>
        </a:p>
        <a:p>
          <a:pPr marL="171450" lvl="1" indent="-171450" algn="l" defTabSz="800100">
            <a:lnSpc>
              <a:spcPct val="90000"/>
            </a:lnSpc>
            <a:spcBef>
              <a:spcPct val="0"/>
            </a:spcBef>
            <a:spcAft>
              <a:spcPct val="15000"/>
            </a:spcAft>
            <a:buChar char="•"/>
          </a:pPr>
          <a:endParaRPr lang="en-US" sz="1800" kern="1200" dirty="0">
            <a:latin typeface="Calibri" pitchFamily="34" charset="0"/>
            <a:cs typeface="Calibri" pitchFamily="34" charset="0"/>
          </a:endParaRPr>
        </a:p>
      </dsp:txBody>
      <dsp:txXfrm>
        <a:off x="0" y="303899"/>
        <a:ext cx="8305800" cy="2709000"/>
      </dsp:txXfrm>
    </dsp:sp>
    <dsp:sp modelId="{D8815EEF-E9C4-475D-A970-0FBE57B256A3}">
      <dsp:nvSpPr>
        <dsp:cNvPr id="0" name=""/>
        <dsp:cNvSpPr/>
      </dsp:nvSpPr>
      <dsp:spPr>
        <a:xfrm>
          <a:off x="415290" y="8699"/>
          <a:ext cx="5917259" cy="59040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Advantages of the relational model</a:t>
          </a:r>
        </a:p>
      </dsp:txBody>
      <dsp:txXfrm>
        <a:off x="444111" y="37520"/>
        <a:ext cx="5859617" cy="532758"/>
      </dsp:txXfrm>
    </dsp:sp>
    <dsp:sp modelId="{8DC4B880-6737-41E9-958C-8E33EF46D5F8}">
      <dsp:nvSpPr>
        <dsp:cNvPr id="0" name=""/>
        <dsp:cNvSpPr/>
      </dsp:nvSpPr>
      <dsp:spPr>
        <a:xfrm>
          <a:off x="0" y="3416100"/>
          <a:ext cx="8305800" cy="1071000"/>
        </a:xfrm>
        <a:prstGeom prst="rect">
          <a:avLst/>
        </a:prstGeom>
        <a:solidFill>
          <a:schemeClr val="lt1">
            <a:hueOff val="0"/>
            <a:satOff val="0"/>
            <a:lumOff val="0"/>
            <a:alpha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44622" tIns="416560" rIns="6446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Hides all the complexities of the system and hence it tends to be slower than the other database systems.</a:t>
          </a:r>
        </a:p>
      </dsp:txBody>
      <dsp:txXfrm>
        <a:off x="0" y="3416100"/>
        <a:ext cx="8305800" cy="1071000"/>
      </dsp:txXfrm>
    </dsp:sp>
    <dsp:sp modelId="{5395A427-A60F-4F4F-969D-04AC2D0CFDEB}">
      <dsp:nvSpPr>
        <dsp:cNvPr id="0" name=""/>
        <dsp:cNvSpPr/>
      </dsp:nvSpPr>
      <dsp:spPr>
        <a:xfrm>
          <a:off x="415290" y="3120900"/>
          <a:ext cx="5814060" cy="59040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Disadvantages of the relational model</a:t>
          </a:r>
        </a:p>
      </dsp:txBody>
      <dsp:txXfrm>
        <a:off x="444111" y="3149721"/>
        <a:ext cx="575641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5/2/2020</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5/2/2020</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Anomaly: </a:t>
            </a:r>
            <a:r>
              <a:rPr lang="en-US" dirty="0" err="1"/>
              <a:t>bất</a:t>
            </a:r>
            <a:r>
              <a:rPr lang="en-US" baseline="0" dirty="0"/>
              <a:t> </a:t>
            </a:r>
            <a:r>
              <a:rPr lang="en-US" baseline="0" dirty="0" err="1"/>
              <a:t>thường</a:t>
            </a:r>
            <a:endParaRPr lang="en-US" baseline="0" dirty="0"/>
          </a:p>
          <a:p>
            <a:r>
              <a:rPr lang="en-US" baseline="0" dirty="0"/>
              <a:t>Integrity: </a:t>
            </a:r>
            <a:r>
              <a:rPr lang="en-US" baseline="0" dirty="0" err="1"/>
              <a:t>toàn</a:t>
            </a:r>
            <a:r>
              <a:rPr lang="en-US" baseline="0" dirty="0"/>
              <a:t> </a:t>
            </a:r>
            <a:r>
              <a:rPr lang="en-US" baseline="0" dirty="0" err="1"/>
              <a:t>vẹn</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8</a:t>
            </a:fld>
            <a:endParaRPr lang="en-US" dirty="0"/>
          </a:p>
        </p:txBody>
      </p:sp>
    </p:spTree>
    <p:extLst>
      <p:ext uri="{BB962C8B-B14F-4D97-AF65-F5344CB8AC3E}">
        <p14:creationId xmlns:p14="http://schemas.microsoft.com/office/powerpoint/2010/main" val="2408155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Immaterial: </a:t>
            </a:r>
            <a:r>
              <a:rPr lang="en-US" dirty="0" err="1"/>
              <a:t>ko</a:t>
            </a:r>
            <a:r>
              <a:rPr lang="en-US" dirty="0"/>
              <a:t> </a:t>
            </a:r>
            <a:r>
              <a:rPr lang="en-US" dirty="0" err="1"/>
              <a:t>đáng</a:t>
            </a:r>
            <a:r>
              <a:rPr lang="en-US" baseline="0" dirty="0"/>
              <a:t> </a:t>
            </a:r>
            <a:r>
              <a:rPr lang="en-US" baseline="0" dirty="0" err="1"/>
              <a:t>kể</a:t>
            </a:r>
            <a:r>
              <a:rPr lang="en-US" baseline="0" dirty="0"/>
              <a:t>/</a:t>
            </a:r>
            <a:r>
              <a:rPr lang="en-US" baseline="0" dirty="0" err="1"/>
              <a:t>ko</a:t>
            </a:r>
            <a:r>
              <a:rPr lang="en-US" baseline="0" dirty="0"/>
              <a:t> </a:t>
            </a:r>
            <a:r>
              <a:rPr lang="en-US" baseline="0" dirty="0" err="1"/>
              <a:t>có</a:t>
            </a:r>
            <a:r>
              <a:rPr lang="en-US" baseline="0" dirty="0"/>
              <a:t> ý </a:t>
            </a:r>
            <a:r>
              <a:rPr lang="en-US" baseline="0" dirty="0" err="1"/>
              <a:t>nghĩa</a:t>
            </a:r>
            <a:r>
              <a:rPr lang="en-US" baseline="0" dirty="0"/>
              <a:t> </a:t>
            </a:r>
            <a:r>
              <a:rPr lang="en-US" baseline="0" dirty="0" err="1"/>
              <a:t>quan</a:t>
            </a:r>
            <a:r>
              <a:rPr lang="en-US" baseline="0" dirty="0"/>
              <a:t> </a:t>
            </a:r>
            <a:r>
              <a:rPr lang="en-US" baseline="0" dirty="0" err="1"/>
              <a:t>trọng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39</a:t>
            </a:fld>
            <a:endParaRPr lang="en-US" dirty="0"/>
          </a:p>
        </p:txBody>
      </p:sp>
    </p:spTree>
    <p:extLst>
      <p:ext uri="{BB962C8B-B14F-4D97-AF65-F5344CB8AC3E}">
        <p14:creationId xmlns:p14="http://schemas.microsoft.com/office/powerpoint/2010/main" val="3098839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 data:</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cuối</a:t>
            </a:r>
            <a:r>
              <a:rPr lang="en-US" baseline="0" dirty="0"/>
              <a:t> </a:t>
            </a:r>
            <a:r>
              <a:rPr lang="en-US" baseline="0" dirty="0" err="1"/>
              <a:t>cùng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40</a:t>
            </a:fld>
            <a:endParaRPr lang="en-US" dirty="0"/>
          </a:p>
        </p:txBody>
      </p:sp>
    </p:spTree>
    <p:extLst>
      <p:ext uri="{BB962C8B-B14F-4D97-AF65-F5344CB8AC3E}">
        <p14:creationId xmlns:p14="http://schemas.microsoft.com/office/powerpoint/2010/main" val="107821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Evolve : </a:t>
            </a:r>
            <a:r>
              <a:rPr lang="en-US" dirty="0" err="1"/>
              <a:t>phát</a:t>
            </a:r>
            <a:r>
              <a:rPr lang="en-US" baseline="0" dirty="0"/>
              <a:t> </a:t>
            </a:r>
            <a:r>
              <a:rPr lang="en-US" baseline="0" dirty="0" err="1"/>
              <a:t>triển</a:t>
            </a:r>
            <a:endParaRPr lang="en-US" baseline="0" dirty="0"/>
          </a:p>
          <a:p>
            <a:r>
              <a:rPr lang="en-US" baseline="0" dirty="0"/>
              <a:t>Intensive: </a:t>
            </a:r>
            <a:r>
              <a:rPr lang="en-US" baseline="0" dirty="0" err="1"/>
              <a:t>chuyên</a:t>
            </a:r>
            <a:r>
              <a:rPr lang="en-US" baseline="0" dirty="0"/>
              <a:t> </a:t>
            </a:r>
            <a:r>
              <a:rPr lang="en-US" baseline="0" dirty="0" err="1"/>
              <a:t>sâu</a:t>
            </a:r>
            <a:r>
              <a:rPr lang="en-US" baseline="0" dirty="0"/>
              <a:t>, </a:t>
            </a:r>
            <a:r>
              <a:rPr lang="en-US" baseline="0" dirty="0" err="1"/>
              <a:t>thiên</a:t>
            </a:r>
            <a:r>
              <a:rPr lang="en-US" baseline="0" dirty="0"/>
              <a:t> </a:t>
            </a:r>
            <a:r>
              <a:rPr lang="en-US" baseline="0" dirty="0" err="1"/>
              <a:t>về</a:t>
            </a:r>
            <a:endParaRPr lang="en-US" baseline="0" dirty="0"/>
          </a:p>
          <a:p>
            <a:r>
              <a:rPr lang="en-US" baseline="0" dirty="0"/>
              <a:t>Achieve: </a:t>
            </a:r>
            <a:r>
              <a:rPr lang="en-US" baseline="0" dirty="0" err="1"/>
              <a:t>đạt</a:t>
            </a:r>
            <a:r>
              <a:rPr lang="en-US" baseline="0" dirty="0"/>
              <a:t> </a:t>
            </a:r>
            <a:r>
              <a:rPr lang="en-US" baseline="0" dirty="0" err="1"/>
              <a:t>được</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9</a:t>
            </a:fld>
            <a:endParaRPr lang="en-US" dirty="0"/>
          </a:p>
        </p:txBody>
      </p:sp>
    </p:spTree>
    <p:extLst>
      <p:ext uri="{BB962C8B-B14F-4D97-AF65-F5344CB8AC3E}">
        <p14:creationId xmlns:p14="http://schemas.microsoft.com/office/powerpoint/2010/main" val="3416614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 </a:t>
            </a:r>
            <a:r>
              <a:rPr lang="en-US" dirty="0" err="1"/>
              <a:t>duy</a:t>
            </a:r>
            <a:r>
              <a:rPr lang="en-US" dirty="0"/>
              <a:t> </a:t>
            </a:r>
            <a:r>
              <a:rPr lang="en-US" dirty="0" err="1"/>
              <a:t>trì</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10</a:t>
            </a:fld>
            <a:endParaRPr lang="en-US" dirty="0"/>
          </a:p>
        </p:txBody>
      </p:sp>
    </p:spTree>
    <p:extLst>
      <p:ext uri="{BB962C8B-B14F-4D97-AF65-F5344CB8AC3E}">
        <p14:creationId xmlns:p14="http://schemas.microsoft.com/office/powerpoint/2010/main" val="116025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Interrelate: </a:t>
            </a:r>
            <a:r>
              <a:rPr lang="en-US" dirty="0" err="1"/>
              <a:t>tương</a:t>
            </a:r>
            <a:r>
              <a:rPr lang="en-US" baseline="0" dirty="0"/>
              <a:t> </a:t>
            </a:r>
            <a:r>
              <a:rPr lang="en-US" baseline="0" dirty="0" err="1"/>
              <a:t>tác</a:t>
            </a:r>
            <a:r>
              <a:rPr lang="en-US" baseline="0" dirty="0"/>
              <a:t> </a:t>
            </a:r>
            <a:r>
              <a:rPr lang="en-US" baseline="0" dirty="0" err="1"/>
              <a:t>với</a:t>
            </a:r>
            <a:r>
              <a:rPr lang="en-US" baseline="0" dirty="0"/>
              <a:t> </a:t>
            </a:r>
            <a:r>
              <a:rPr lang="en-US" baseline="0" dirty="0" err="1"/>
              <a:t>nhau</a:t>
            </a:r>
            <a:r>
              <a:rPr lang="en-US" baseline="0" dirty="0"/>
              <a:t>.</a:t>
            </a:r>
          </a:p>
          <a:p>
            <a:r>
              <a:rPr lang="en-US" baseline="0" dirty="0"/>
              <a:t>Automated teller machine : </a:t>
            </a:r>
            <a:r>
              <a:rPr lang="en-US" baseline="0" dirty="0" err="1"/>
              <a:t>máy</a:t>
            </a:r>
            <a:r>
              <a:rPr lang="en-US" baseline="0" dirty="0"/>
              <a:t> </a:t>
            </a:r>
            <a:r>
              <a:rPr lang="en-US" baseline="0" dirty="0" err="1"/>
              <a:t>rút</a:t>
            </a:r>
            <a:r>
              <a:rPr lang="en-US" baseline="0" dirty="0"/>
              <a:t> </a:t>
            </a:r>
            <a:r>
              <a:rPr lang="en-US" baseline="0" dirty="0" err="1"/>
              <a:t>tiền</a:t>
            </a:r>
            <a:r>
              <a:rPr lang="en-US" baseline="0" dirty="0"/>
              <a:t> </a:t>
            </a:r>
            <a:r>
              <a:rPr lang="en-US" baseline="0" dirty="0" err="1"/>
              <a:t>tự</a:t>
            </a:r>
            <a:r>
              <a:rPr lang="en-US" baseline="0" dirty="0"/>
              <a:t> </a:t>
            </a:r>
            <a:r>
              <a:rPr lang="en-US" baseline="0" dirty="0" err="1"/>
              <a:t>động</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11</a:t>
            </a:fld>
            <a:endParaRPr lang="en-US" dirty="0"/>
          </a:p>
        </p:txBody>
      </p:sp>
    </p:spTree>
    <p:extLst>
      <p:ext uri="{BB962C8B-B14F-4D97-AF65-F5344CB8AC3E}">
        <p14:creationId xmlns:p14="http://schemas.microsoft.com/office/powerpoint/2010/main" val="39660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a:t>
            </a:r>
            <a:r>
              <a:rPr lang="en-US" baseline="0" dirty="0"/>
              <a:t> </a:t>
            </a:r>
            <a:r>
              <a:rPr lang="en-US" baseline="0" dirty="0" err="1"/>
              <a:t>được</a:t>
            </a:r>
            <a:r>
              <a:rPr lang="en-US" baseline="0" dirty="0"/>
              <a:t> </a:t>
            </a:r>
            <a:r>
              <a:rPr lang="en-US" baseline="0" dirty="0" err="1"/>
              <a:t>xem</a:t>
            </a:r>
            <a:r>
              <a:rPr lang="en-US" baseline="0" dirty="0"/>
              <a:t> </a:t>
            </a:r>
            <a:r>
              <a:rPr lang="en-US" baseline="0" dirty="0" err="1"/>
              <a:t>như</a:t>
            </a:r>
            <a:r>
              <a:rPr lang="en-US" baseline="0" dirty="0"/>
              <a:t> </a:t>
            </a:r>
            <a:r>
              <a:rPr lang="en-US" baseline="0" dirty="0" err="1"/>
              <a:t>là</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18</a:t>
            </a:fld>
            <a:endParaRPr lang="en-US" dirty="0"/>
          </a:p>
        </p:txBody>
      </p:sp>
    </p:spTree>
    <p:extLst>
      <p:ext uri="{BB962C8B-B14F-4D97-AF65-F5344CB8AC3E}">
        <p14:creationId xmlns:p14="http://schemas.microsoft.com/office/powerpoint/2010/main" val="127023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Cumbersome:cồn</a:t>
            </a:r>
            <a:r>
              <a:rPr lang="en-US" baseline="0" dirty="0" err="1"/>
              <a:t>g</a:t>
            </a:r>
            <a:r>
              <a:rPr lang="en-US" baseline="0" dirty="0"/>
              <a:t> </a:t>
            </a:r>
            <a:r>
              <a:rPr lang="en-US" baseline="0" dirty="0" err="1"/>
              <a:t>kềnh</a:t>
            </a:r>
            <a:endParaRPr lang="en-US" baseline="0" dirty="0"/>
          </a:p>
          <a:p>
            <a:r>
              <a:rPr lang="en-US" baseline="0" dirty="0" err="1"/>
              <a:t>Khi</a:t>
            </a:r>
            <a:r>
              <a:rPr lang="en-US" baseline="0" dirty="0"/>
              <a:t> </a:t>
            </a:r>
            <a:r>
              <a:rPr lang="en-US" baseline="0" dirty="0" err="1"/>
              <a:t>nhu</a:t>
            </a:r>
            <a:r>
              <a:rPr lang="en-US" baseline="0" dirty="0"/>
              <a:t> </a:t>
            </a:r>
            <a:r>
              <a:rPr lang="en-US" baseline="0" dirty="0" err="1"/>
              <a:t>cầu</a:t>
            </a:r>
            <a:r>
              <a:rPr lang="en-US" baseline="0" dirty="0"/>
              <a:t> </a:t>
            </a:r>
            <a:r>
              <a:rPr lang="en-US" baseline="0" dirty="0" err="1"/>
              <a:t>tt</a:t>
            </a:r>
            <a:r>
              <a:rPr lang="en-US" baseline="0" dirty="0"/>
              <a:t> </a:t>
            </a:r>
            <a:r>
              <a:rPr lang="en-US" baseline="0" dirty="0" err="1"/>
              <a:t>tăng</a:t>
            </a:r>
            <a:r>
              <a:rPr lang="en-US" baseline="0" dirty="0"/>
              <a:t>  </a:t>
            </a:r>
            <a:r>
              <a:rPr lang="en-US" baseline="0" dirty="0" err="1"/>
              <a:t>trưởng</a:t>
            </a:r>
            <a:r>
              <a:rPr lang="en-US" baseline="0" dirty="0"/>
              <a:t> + </a:t>
            </a:r>
            <a:r>
              <a:rPr lang="en-US" baseline="0" dirty="0" err="1"/>
              <a:t>các</a:t>
            </a:r>
            <a:r>
              <a:rPr lang="en-US" baseline="0" dirty="0"/>
              <a:t> apps &amp; </a:t>
            </a:r>
            <a:r>
              <a:rPr lang="en-US" baseline="0" dirty="0" err="1"/>
              <a:t>dbs</a:t>
            </a:r>
            <a:r>
              <a:rPr lang="en-US" baseline="0" dirty="0"/>
              <a:t> </a:t>
            </a:r>
            <a:r>
              <a:rPr lang="en-US" baseline="0" dirty="0" err="1"/>
              <a:t>ngày</a:t>
            </a:r>
            <a:r>
              <a:rPr lang="en-US" baseline="0" dirty="0"/>
              <a:t> </a:t>
            </a:r>
            <a:r>
              <a:rPr lang="en-US" baseline="0" dirty="0" err="1"/>
              <a:t>càng</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r>
              <a:rPr lang="en-US" baseline="0" dirty="0"/>
              <a:t> -&gt; </a:t>
            </a:r>
            <a:r>
              <a:rPr lang="en-US" baseline="0" dirty="0" err="1"/>
              <a:t>việc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ql</a:t>
            </a:r>
            <a:r>
              <a:rPr lang="en-US" baseline="0" dirty="0"/>
              <a:t> </a:t>
            </a:r>
            <a:r>
              <a:rPr lang="en-US" baseline="0" dirty="0" err="1"/>
              <a:t>và</a:t>
            </a:r>
            <a:r>
              <a:rPr lang="en-US" baseline="0" dirty="0"/>
              <a:t> </a:t>
            </a:r>
            <a:r>
              <a:rPr lang="en-US" baseline="0" dirty="0" err="1"/>
              <a:t>tk</a:t>
            </a:r>
            <a:r>
              <a:rPr lang="en-US" baseline="0" dirty="0"/>
              <a:t> </a:t>
            </a:r>
            <a:r>
              <a:rPr lang="en-US" baseline="0" dirty="0" err="1"/>
              <a:t>csdl</a:t>
            </a:r>
            <a:r>
              <a:rPr lang="en-US" baseline="0" dirty="0"/>
              <a:t> </a:t>
            </a:r>
            <a:r>
              <a:rPr lang="en-US" baseline="0" dirty="0" err="1"/>
              <a:t>trở</a:t>
            </a:r>
            <a:r>
              <a:rPr lang="en-US" baseline="0" dirty="0"/>
              <a:t> </a:t>
            </a:r>
            <a:r>
              <a:rPr lang="en-US" baseline="0" dirty="0" err="1"/>
              <a:t>nên</a:t>
            </a:r>
            <a:r>
              <a:rPr lang="en-US" baseline="0" dirty="0"/>
              <a:t> </a:t>
            </a:r>
            <a:r>
              <a:rPr lang="en-US" baseline="0" dirty="0" err="1"/>
              <a:t>cồng</a:t>
            </a:r>
            <a:r>
              <a:rPr lang="en-US" baseline="0" dirty="0"/>
              <a:t> </a:t>
            </a:r>
            <a:r>
              <a:rPr lang="en-US" baseline="0" dirty="0" err="1"/>
              <a:t>kềnh</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24</a:t>
            </a:fld>
            <a:endParaRPr lang="en-US" dirty="0"/>
          </a:p>
        </p:txBody>
      </p:sp>
    </p:spTree>
    <p:extLst>
      <p:ext uri="{BB962C8B-B14F-4D97-AF65-F5344CB8AC3E}">
        <p14:creationId xmlns:p14="http://schemas.microsoft.com/office/powerpoint/2010/main" val="423463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Involve: </a:t>
            </a:r>
            <a:r>
              <a:rPr lang="en-US" dirty="0" err="1"/>
              <a:t>tham</a:t>
            </a:r>
            <a:r>
              <a:rPr lang="en-US" dirty="0"/>
              <a:t> </a:t>
            </a:r>
            <a:r>
              <a:rPr lang="en-US" dirty="0" err="1"/>
              <a:t>gia</a:t>
            </a:r>
            <a:endParaRPr lang="en-US" dirty="0"/>
          </a:p>
          <a:p>
            <a:r>
              <a:rPr lang="en-US" dirty="0"/>
              <a:t>Accountable for, responsible</a:t>
            </a:r>
            <a:r>
              <a:rPr lang="en-US" baseline="0" dirty="0"/>
              <a:t> for</a:t>
            </a:r>
            <a:r>
              <a:rPr lang="en-US" dirty="0"/>
              <a:t> :</a:t>
            </a:r>
            <a:r>
              <a:rPr lang="en-US" baseline="0" dirty="0"/>
              <a:t> </a:t>
            </a:r>
            <a:r>
              <a:rPr lang="en-US" baseline="0" dirty="0" err="1"/>
              <a:t>chịu</a:t>
            </a:r>
            <a:r>
              <a:rPr lang="en-US" baseline="0" dirty="0"/>
              <a:t> </a:t>
            </a:r>
            <a:r>
              <a:rPr lang="en-US" baseline="0" dirty="0" err="1"/>
              <a:t>trách</a:t>
            </a:r>
            <a:r>
              <a:rPr lang="en-US" baseline="0" dirty="0"/>
              <a:t> </a:t>
            </a:r>
            <a:r>
              <a:rPr lang="en-US" baseline="0" dirty="0" err="1"/>
              <a:t>nhiệm</a:t>
            </a:r>
            <a:endParaRPr lang="en-US" dirty="0"/>
          </a:p>
          <a:p>
            <a:r>
              <a:rPr lang="en-US" dirty="0"/>
              <a:t>Breach of</a:t>
            </a:r>
            <a:r>
              <a:rPr lang="en-US" baseline="0" dirty="0"/>
              <a:t> security: vi </a:t>
            </a:r>
            <a:r>
              <a:rPr lang="en-US" baseline="0" dirty="0" err="1"/>
              <a:t>phạm</a:t>
            </a:r>
            <a:r>
              <a:rPr lang="en-US" baseline="0" dirty="0"/>
              <a:t> an </a:t>
            </a:r>
            <a:r>
              <a:rPr lang="en-US" baseline="0" dirty="0" err="1"/>
              <a:t>ninh</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35</a:t>
            </a:fld>
            <a:endParaRPr lang="en-US" dirty="0"/>
          </a:p>
        </p:txBody>
      </p:sp>
    </p:spTree>
    <p:extLst>
      <p:ext uri="{BB962C8B-B14F-4D97-AF65-F5344CB8AC3E}">
        <p14:creationId xmlns:p14="http://schemas.microsoft.com/office/powerpoint/2010/main" val="295253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 </a:t>
            </a:r>
            <a:r>
              <a:rPr lang="en-US" dirty="0" err="1"/>
              <a:t>hổ</a:t>
            </a:r>
            <a:r>
              <a:rPr lang="en-US" baseline="0" dirty="0"/>
              <a:t> </a:t>
            </a:r>
            <a:r>
              <a:rPr lang="en-US" baseline="0" dirty="0" err="1"/>
              <a:t>trợ</a:t>
            </a:r>
            <a:endParaRPr lang="en-US" baseline="0" dirty="0"/>
          </a:p>
          <a:p>
            <a:r>
              <a:rPr lang="en-US" baseline="0" dirty="0"/>
              <a:t>Tuple: </a:t>
            </a:r>
            <a:r>
              <a:rPr lang="en-US" baseline="0" dirty="0" err="1"/>
              <a:t>bộ</a:t>
            </a:r>
            <a:r>
              <a:rPr lang="en-US" baseline="0" dirty="0"/>
              <a:t> </a:t>
            </a:r>
            <a:r>
              <a:rPr lang="en-US" baseline="0" dirty="0" err="1"/>
              <a:t>dữ</a:t>
            </a:r>
            <a:r>
              <a:rPr lang="en-US" baseline="0" dirty="0"/>
              <a:t> </a:t>
            </a:r>
            <a:r>
              <a:rPr lang="en-US" baseline="0" dirty="0" err="1"/>
              <a:t>liệu</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38</a:t>
            </a:fld>
            <a:endParaRPr lang="en-US" dirty="0"/>
          </a:p>
        </p:txBody>
      </p:sp>
    </p:spTree>
    <p:extLst>
      <p:ext uri="{BB962C8B-B14F-4D97-AF65-F5344CB8AC3E}">
        <p14:creationId xmlns:p14="http://schemas.microsoft.com/office/powerpoint/2010/main" val="2614686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1</a:t>
            </a:r>
          </a:p>
        </p:txBody>
      </p:sp>
      <p:sp>
        <p:nvSpPr>
          <p:cNvPr id="14" name="Text Box 13"/>
          <p:cNvSpPr txBox="1">
            <a:spLocks noChangeArrowheads="1"/>
          </p:cNvSpPr>
          <p:nvPr userDrawn="1"/>
        </p:nvSpPr>
        <p:spPr bwMode="auto">
          <a:xfrm>
            <a:off x="1905000" y="3810000"/>
            <a:ext cx="5334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RDBMS Concepts</a:t>
            </a: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a:t>
            </a:r>
            <a:r>
              <a:rPr lang="en-US" sz="3600" b="1" baseline="0" dirty="0">
                <a:solidFill>
                  <a:schemeClr val="bg1"/>
                </a:solidFill>
                <a:latin typeface="Book Antiqua" pitchFamily="18" charset="0"/>
              </a:rPr>
              <a:t> </a:t>
            </a:r>
            <a:r>
              <a:rPr lang="en-US" sz="3600" b="1" dirty="0">
                <a:solidFill>
                  <a:schemeClr val="bg1"/>
                </a:solidFill>
                <a:latin typeface="Book Antiqua" pitchFamily="18" charset="0"/>
              </a:rPr>
              <a:t>SQL Server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4DC5D9-BB16-4BC7-B4DF-9063DA4FD17E}"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4DC5D9-BB16-4BC7-B4DF-9063DA4FD17E}"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DC5D9-BB16-4BC7-B4DF-9063DA4FD17E}"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4DC5D9-BB16-4BC7-B4DF-9063DA4FD17E}"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dirty="0"/>
              <a:t>RDBMS Concepts/ Session 1 </a:t>
            </a:r>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4DC5D9-BB16-4BC7-B4DF-9063DA4FD17E}"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04DC5D9-BB16-4BC7-B4DF-9063DA4FD17E}"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4DC5D9-BB16-4BC7-B4DF-9063DA4FD17E}" type="datetimeFigureOut">
              <a:rPr lang="en-US" smtClean="0"/>
              <a:pPr/>
              <a:t>5/2/2020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4DC5D9-BB16-4BC7-B4DF-9063DA4FD17E}" type="datetimeFigureOut">
              <a:rPr lang="en-US" smtClean="0"/>
              <a:pPr/>
              <a:t>5/2/2020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4DC5D9-BB16-4BC7-B4DF-9063DA4FD17E}" type="datetimeFigureOut">
              <a:rPr lang="en-US" smtClean="0"/>
              <a:pPr/>
              <a:t>5/2/2020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4DC5D9-BB16-4BC7-B4DF-9063DA4FD17E}" type="datetimeFigureOut">
              <a:rPr lang="en-US" smtClean="0"/>
              <a:pPr/>
              <a:t>5/2/2020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DC5D9-BB16-4BC7-B4DF-9063DA4FD17E}" type="datetimeFigureOut">
              <a:rPr lang="en-US" smtClean="0"/>
              <a:pPr/>
              <a:t>5/2/2020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a:t>Sharing and Maintaining Workbook / Session 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DC5D9-BB16-4BC7-B4DF-9063DA4FD17E}" type="datetimeFigureOut">
              <a:rPr lang="en-US" smtClean="0"/>
              <a:pPr/>
              <a:t>5/2/2020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Advantages of Database Systems</a:t>
            </a:r>
          </a:p>
        </p:txBody>
      </p:sp>
      <p:graphicFrame>
        <p:nvGraphicFramePr>
          <p:cNvPr id="5" name="Diagram 4"/>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000" y="4038600"/>
            <a:ext cx="8153400" cy="7620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Database Management System (DBMS) 1-2</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DBMS is a collection of related records and a set of programs that access and manipulate these records and enables the user to enter, store, and manage data.</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database is a collection of interrelated data, and a DBMS is a set of programs used to add or modify this data.</a:t>
              </a:r>
              <a:endParaRPr lang="en-US" sz="1800" kern="1200" dirty="0">
                <a:latin typeface="Calibri" pitchFamily="34" charset="0"/>
                <a:cs typeface="Calibri" pitchFamily="34" charset="0"/>
              </a:endParaRPr>
            </a:p>
          </p:txBody>
        </p:sp>
      </p:grpSp>
      <p:sp>
        <p:nvSpPr>
          <p:cNvPr id="14"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Examples of database applications include:</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a centralized database system, the database is stored in the central location which everybody can have access from their machine.</a:t>
            </a:r>
            <a:endParaRPr lang="en-US" sz="1800" kern="1200" dirty="0">
              <a:latin typeface="Calibri" pitchFamily="34" charset="0"/>
              <a:cs typeface="Calibri" pitchFamily="34" charset="0"/>
            </a:endParaRPr>
          </a:p>
        </p:txBody>
      </p:sp>
      <p:sp>
        <p:nvSpPr>
          <p:cNvPr id="22" name="Right Triangle 21"/>
          <p:cNvSpPr/>
          <p:nvPr/>
        </p:nvSpPr>
        <p:spPr>
          <a:xfrm>
            <a:off x="533400" y="5029200"/>
            <a:ext cx="2316480" cy="1219200"/>
          </a:xfrm>
          <a:prstGeom prst="r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Calibri" pitchFamily="34" charset="0"/>
                <a:cs typeface="Calibri" pitchFamily="34" charset="0"/>
              </a:rPr>
              <a:t>Computerized library systems</a:t>
            </a:r>
          </a:p>
        </p:txBody>
      </p:sp>
      <p:sp>
        <p:nvSpPr>
          <p:cNvPr id="23" name="Right Triangle 22"/>
          <p:cNvSpPr/>
          <p:nvPr/>
        </p:nvSpPr>
        <p:spPr>
          <a:xfrm flipH="1" flipV="1">
            <a:off x="1600200" y="5029200"/>
            <a:ext cx="2438400" cy="1219200"/>
          </a:xfrm>
          <a:prstGeom prst="r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p:cNvSpPr/>
          <p:nvPr/>
        </p:nvSpPr>
        <p:spPr>
          <a:xfrm>
            <a:off x="4572000" y="5029200"/>
            <a:ext cx="2316480" cy="1219200"/>
          </a:xfrm>
          <a:prstGeom prst="r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latin typeface="Calibri" pitchFamily="34" charset="0"/>
                <a:cs typeface="Calibri" pitchFamily="34" charset="0"/>
              </a:rPr>
              <a:t>Flight reservation systems</a:t>
            </a:r>
          </a:p>
        </p:txBody>
      </p:sp>
      <p:sp>
        <p:nvSpPr>
          <p:cNvPr id="25" name="Right Triangle 24"/>
          <p:cNvSpPr/>
          <p:nvPr/>
        </p:nvSpPr>
        <p:spPr>
          <a:xfrm flipH="1" flipV="1">
            <a:off x="5638800" y="5029200"/>
            <a:ext cx="2438400" cy="1219200"/>
          </a:xfrm>
          <a:prstGeom prst="r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90800" y="5105400"/>
            <a:ext cx="1447800" cy="393954"/>
          </a:xfrm>
          <a:prstGeom prst="rect">
            <a:avLst/>
          </a:prstGeom>
          <a:noFill/>
        </p:spPr>
        <p:txBody>
          <a:bodyPr wrap="square" rtlCol="0">
            <a:spAutoFit/>
          </a:bodyPr>
          <a:lstStyle/>
          <a:p>
            <a:r>
              <a:rPr lang="en-US" b="1" dirty="0">
                <a:solidFill>
                  <a:schemeClr val="bg1">
                    <a:lumMod val="95000"/>
                  </a:schemeClr>
                </a:solidFill>
                <a:latin typeface="Calibri" pitchFamily="34" charset="0"/>
                <a:cs typeface="Calibri" pitchFamily="34" charset="0"/>
              </a:rPr>
              <a:t>Automated teller machines</a:t>
            </a:r>
          </a:p>
        </p:txBody>
      </p:sp>
      <p:sp>
        <p:nvSpPr>
          <p:cNvPr id="27" name="TextBox 26"/>
          <p:cNvSpPr txBox="1"/>
          <p:nvPr/>
        </p:nvSpPr>
        <p:spPr>
          <a:xfrm>
            <a:off x="6705600" y="5084353"/>
            <a:ext cx="1371600" cy="554447"/>
          </a:xfrm>
          <a:prstGeom prst="rect">
            <a:avLst/>
          </a:prstGeom>
          <a:noFill/>
        </p:spPr>
        <p:txBody>
          <a:bodyPr wrap="square" rtlCol="0">
            <a:spAutoFit/>
          </a:bodyPr>
          <a:lstStyle/>
          <a:p>
            <a:r>
              <a:rPr lang="en-US" b="1" dirty="0">
                <a:solidFill>
                  <a:schemeClr val="bg1">
                    <a:lumMod val="95000"/>
                  </a:schemeClr>
                </a:solidFill>
                <a:latin typeface="Calibri" pitchFamily="34" charset="0"/>
                <a:cs typeface="Calibri" pitchFamily="34" charset="0"/>
              </a:rPr>
              <a:t>Computerized parts inventory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Database Management System (DBMS) 2-2</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illustrates a database system: </a:t>
            </a:r>
          </a:p>
        </p:txBody>
      </p:sp>
      <p:pic>
        <p:nvPicPr>
          <p:cNvPr id="6" name="Picture 5" descr="Figure 1.2.tif"/>
          <p:cNvPicPr>
            <a:picLocks noChangeAspect="1"/>
          </p:cNvPicPr>
          <p:nvPr/>
        </p:nvPicPr>
        <p:blipFill>
          <a:blip r:embed="rId2" cstate="print"/>
          <a:stretch>
            <a:fillRect/>
          </a:stretch>
        </p:blipFill>
        <p:spPr>
          <a:xfrm>
            <a:off x="2590800" y="1447800"/>
            <a:ext cx="4100200" cy="51232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8"/>
          <p:cNvGrpSpPr/>
          <p:nvPr/>
        </p:nvGrpSpPr>
        <p:grpSpPr>
          <a:xfrm>
            <a:off x="381000" y="4038600"/>
            <a:ext cx="8153400" cy="7620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Benefits of DBMS 1-2</a:t>
            </a:r>
          </a:p>
        </p:txBody>
      </p:sp>
      <p:grpSp>
        <p:nvGrpSpPr>
          <p:cNvPr id="8"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DBMS is responsible for processing data and converting it into information.</a:t>
              </a:r>
              <a:endParaRPr lang="en-US" sz="1800" kern="1200" dirty="0">
                <a:latin typeface="Calibri" pitchFamily="34" charset="0"/>
                <a:cs typeface="Calibri" pitchFamily="34" charset="0"/>
              </a:endParaRPr>
            </a:p>
          </p:txBody>
        </p:sp>
      </p:grpSp>
      <p:grpSp>
        <p:nvGrpSpPr>
          <p:cNvPr id="11"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5"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These reports are the source of information, which is, processed data.</a:t>
              </a:r>
              <a:endParaRPr lang="en-US" sz="1800" kern="1200" dirty="0">
                <a:latin typeface="Calibri" pitchFamily="34" charset="0"/>
                <a:cs typeface="Calibri" pitchFamily="34" charset="0"/>
              </a:endParaRPr>
            </a:p>
          </p:txBody>
        </p:sp>
      </p:grpSp>
      <p:sp>
        <p:nvSpPr>
          <p:cNvPr id="14"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DBMS is also responsible for data security and integrity.</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database for this purpose has to be manipulated, which includes querying the database to retrieve specific data, updating the database, and finally, generating reports.</a:t>
            </a:r>
            <a:endParaRPr lang="en-US" sz="1800" kern="1200" dirty="0">
              <a:latin typeface="Calibri" pitchFamily="34" charset="0"/>
              <a:cs typeface="Calibri"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Benefits of DBMS 2-2</a:t>
            </a:r>
          </a:p>
        </p:txBody>
      </p:sp>
      <p:graphicFrame>
        <p:nvGraphicFramePr>
          <p:cNvPr id="5" name="Diagram 4"/>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Database Models</a:t>
            </a:r>
          </a:p>
        </p:txBody>
      </p:sp>
      <p:grpSp>
        <p:nvGrpSpPr>
          <p:cNvPr id="5" name="Group 4"/>
          <p:cNvGrpSpPr/>
          <p:nvPr/>
        </p:nvGrpSpPr>
        <p:grpSpPr>
          <a:xfrm>
            <a:off x="381000" y="40386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1430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Databases can be differentiated based on functions and model of the data.</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0480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analysis and design of data models has been the basis of the evolution of databases.</a:t>
              </a:r>
              <a:endParaRPr lang="en-US" sz="1800" kern="1200" dirty="0">
                <a:latin typeface="Calibri" pitchFamily="34" charset="0"/>
                <a:cs typeface="Calibri" pitchFamily="34" charset="0"/>
              </a:endParaRPr>
            </a:p>
          </p:txBody>
        </p:sp>
      </p:grpSp>
      <p:sp>
        <p:nvSpPr>
          <p:cNvPr id="17"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Each model has evolved from the previous one. The commonly used Database Models are as follows:</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 model describes a container for storing data, and the process of storing and retrieving data from that container.</a:t>
            </a:r>
            <a:endParaRPr lang="en-US" sz="1800" kern="1200" dirty="0">
              <a:latin typeface="Calibri" pitchFamily="34" charset="0"/>
              <a:cs typeface="Calibri" pitchFamily="34" charset="0"/>
            </a:endParaRPr>
          </a:p>
        </p:txBody>
      </p:sp>
      <p:sp>
        <p:nvSpPr>
          <p:cNvPr id="20" name="Bevel 19"/>
          <p:cNvSpPr/>
          <p:nvPr/>
        </p:nvSpPr>
        <p:spPr>
          <a:xfrm>
            <a:off x="685800" y="5029200"/>
            <a:ext cx="1600200" cy="11430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Flat-file Data Model</a:t>
            </a:r>
          </a:p>
          <a:p>
            <a:pPr algn="ctr"/>
            <a:r>
              <a:rPr lang="en-US" b="1" dirty="0"/>
              <a:t>File </a:t>
            </a:r>
            <a:r>
              <a:rPr lang="en-US" b="1" dirty="0" err="1"/>
              <a:t>phẳng</a:t>
            </a:r>
            <a:endParaRPr lang="en-US" b="1" dirty="0"/>
          </a:p>
        </p:txBody>
      </p:sp>
      <p:sp>
        <p:nvSpPr>
          <p:cNvPr id="21" name="Bevel 20"/>
          <p:cNvSpPr/>
          <p:nvPr/>
        </p:nvSpPr>
        <p:spPr>
          <a:xfrm>
            <a:off x="2590800" y="5029200"/>
            <a:ext cx="1600200" cy="11430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Hierarchical Data Model</a:t>
            </a:r>
          </a:p>
          <a:p>
            <a:pPr algn="ctr"/>
            <a:r>
              <a:rPr lang="en-US" b="1" dirty="0"/>
              <a:t>File </a:t>
            </a:r>
            <a:r>
              <a:rPr lang="en-US" b="1" dirty="0" err="1"/>
              <a:t>phân</a:t>
            </a:r>
            <a:r>
              <a:rPr lang="en-US" b="1" dirty="0"/>
              <a:t> </a:t>
            </a:r>
            <a:r>
              <a:rPr lang="en-US" b="1" dirty="0" err="1"/>
              <a:t>cấp</a:t>
            </a:r>
            <a:r>
              <a:rPr lang="en-US" b="1" dirty="0"/>
              <a:t> </a:t>
            </a:r>
            <a:r>
              <a:rPr lang="en-US" b="1" dirty="0" err="1"/>
              <a:t>hình</a:t>
            </a:r>
            <a:r>
              <a:rPr lang="en-US" b="1" dirty="0"/>
              <a:t> </a:t>
            </a:r>
            <a:r>
              <a:rPr lang="en-US" b="1" dirty="0" err="1"/>
              <a:t>cây</a:t>
            </a:r>
            <a:endParaRPr lang="en-US" b="1" dirty="0"/>
          </a:p>
        </p:txBody>
      </p:sp>
      <p:sp>
        <p:nvSpPr>
          <p:cNvPr id="22" name="Bevel 21"/>
          <p:cNvSpPr/>
          <p:nvPr/>
        </p:nvSpPr>
        <p:spPr>
          <a:xfrm>
            <a:off x="4725955" y="5029200"/>
            <a:ext cx="1600200" cy="11430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Network Data Model</a:t>
            </a:r>
          </a:p>
          <a:p>
            <a:pPr algn="ctr"/>
            <a:r>
              <a:rPr lang="en-US" b="1" dirty="0"/>
              <a:t>File </a:t>
            </a:r>
            <a:r>
              <a:rPr lang="en-US" b="1" dirty="0" err="1"/>
              <a:t>mạng</a:t>
            </a:r>
            <a:endParaRPr lang="en-US" b="1" dirty="0"/>
          </a:p>
        </p:txBody>
      </p:sp>
      <p:sp>
        <p:nvSpPr>
          <p:cNvPr id="24" name="Bevel 23"/>
          <p:cNvSpPr/>
          <p:nvPr/>
        </p:nvSpPr>
        <p:spPr>
          <a:xfrm>
            <a:off x="6629400" y="5029200"/>
            <a:ext cx="1600200" cy="1143000"/>
          </a:xfrm>
          <a:prstGeom prst="bevel">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Relational Data Model</a:t>
            </a:r>
          </a:p>
          <a:p>
            <a:pPr algn="ctr"/>
            <a:r>
              <a:rPr lang="en-US" b="1" dirty="0"/>
              <a:t>File </a:t>
            </a:r>
            <a:r>
              <a:rPr lang="en-US" b="1" dirty="0" err="1"/>
              <a:t>mô</a:t>
            </a:r>
            <a:r>
              <a:rPr lang="en-US" b="1" dirty="0"/>
              <a:t> </a:t>
            </a:r>
            <a:r>
              <a:rPr lang="en-US" b="1" dirty="0" err="1"/>
              <a:t>hình</a:t>
            </a:r>
            <a:r>
              <a:rPr lang="en-US" b="1" dirty="0"/>
              <a:t> </a:t>
            </a:r>
            <a:r>
              <a:rPr lang="en-US" b="1" dirty="0" err="1"/>
              <a:t>quan</a:t>
            </a:r>
            <a:r>
              <a:rPr lang="en-US" b="1" dirty="0"/>
              <a:t> </a:t>
            </a:r>
            <a:r>
              <a:rPr lang="en-US" b="1" dirty="0" err="1"/>
              <a:t>hệ</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ou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ou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ou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ou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Flat-file Data Model</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this model, the database consists of only one table or file.</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This model is used for simple databases - for example, to store the roll numbers, names, subjects, and marks of a group of students.</a:t>
            </a:r>
            <a:endParaRPr lang="en-US" sz="1800" kern="1200" dirty="0">
              <a:latin typeface="Calibri" pitchFamily="34" charset="0"/>
              <a:cs typeface="Calibri" pitchFamily="34" charset="0"/>
            </a:endParaRPr>
          </a:p>
        </p:txBody>
      </p:sp>
      <p:grpSp>
        <p:nvGrpSpPr>
          <p:cNvPr id="12" name="Group 11"/>
          <p:cNvGrpSpPr/>
          <p:nvPr/>
        </p:nvGrpSpPr>
        <p:grpSpPr>
          <a:xfrm>
            <a:off x="381000" y="30480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This model cannot handle very complex data. It can cause redundancy when data is repeated more than once.</a:t>
              </a:r>
              <a:endParaRPr lang="en-US" sz="1800" kern="1200" dirty="0">
                <a:latin typeface="Calibri" pitchFamily="34" charset="0"/>
                <a:cs typeface="Calibri" pitchFamily="34" charset="0"/>
              </a:endParaRPr>
            </a:p>
          </p:txBody>
        </p:sp>
      </p:grpSp>
      <p:sp>
        <p:nvSpPr>
          <p:cNvPr id="15" name="TextBox 14"/>
          <p:cNvSpPr txBox="1"/>
          <p:nvPr/>
        </p:nvSpPr>
        <p:spPr>
          <a:xfrm>
            <a:off x="381000" y="3925669"/>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depicts the structure of a flat file database:</a:t>
            </a:r>
          </a:p>
        </p:txBody>
      </p:sp>
      <p:graphicFrame>
        <p:nvGraphicFramePr>
          <p:cNvPr id="16" name="Table 15"/>
          <p:cNvGraphicFramePr>
            <a:graphicFrameLocks noGrp="1"/>
          </p:cNvGraphicFramePr>
          <p:nvPr>
            <p:extLst>
              <p:ext uri="{D42A27DB-BD31-4B8C-83A1-F6EECF244321}">
                <p14:modId xmlns:p14="http://schemas.microsoft.com/office/powerpoint/2010/main" val="1342121628"/>
              </p:ext>
            </p:extLst>
          </p:nvPr>
        </p:nvGraphicFramePr>
        <p:xfrm>
          <a:off x="1066800" y="4343400"/>
          <a:ext cx="6858002" cy="2094915"/>
        </p:xfrm>
        <a:graphic>
          <a:graphicData uri="http://schemas.openxmlformats.org/drawingml/2006/table">
            <a:tbl>
              <a:tblPr firstRow="1" bandRow="1">
                <a:tableStyleId>{00A15C55-8517-42AA-B614-E9B94910E393}</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gridCol w="1544780">
                  <a:extLst>
                    <a:ext uri="{9D8B030D-6E8A-4147-A177-3AD203B41FA5}">
                      <a16:colId xmlns:a16="http://schemas.microsoft.com/office/drawing/2014/main" val="20002"/>
                    </a:ext>
                  </a:extLst>
                </a:gridCol>
                <a:gridCol w="1711039">
                  <a:extLst>
                    <a:ext uri="{9D8B030D-6E8A-4147-A177-3AD203B41FA5}">
                      <a16:colId xmlns:a16="http://schemas.microsoft.com/office/drawing/2014/main" val="20003"/>
                    </a:ext>
                  </a:extLst>
                </a:gridCol>
                <a:gridCol w="1108363">
                  <a:extLst>
                    <a:ext uri="{9D8B030D-6E8A-4147-A177-3AD203B41FA5}">
                      <a16:colId xmlns:a16="http://schemas.microsoft.com/office/drawing/2014/main" val="20004"/>
                    </a:ext>
                  </a:extLst>
                </a:gridCol>
              </a:tblGrid>
              <a:tr h="533400">
                <a:tc>
                  <a:txBody>
                    <a:bodyPr/>
                    <a:lstStyle/>
                    <a:p>
                      <a:pPr algn="ctr"/>
                      <a:endParaRPr lang="en-US" sz="2400" b="1" kern="1200" baseline="30000" dirty="0">
                        <a:solidFill>
                          <a:schemeClr val="bg1"/>
                        </a:solidFill>
                        <a:latin typeface="+mn-lt"/>
                        <a:ea typeface="+mn-ea"/>
                        <a:cs typeface="+mn-cs"/>
                      </a:endParaRPr>
                    </a:p>
                    <a:p>
                      <a:pPr algn="ctr"/>
                      <a:r>
                        <a:rPr lang="en-US" sz="2400" b="1" kern="1200" baseline="30000" dirty="0">
                          <a:solidFill>
                            <a:schemeClr val="bg1"/>
                          </a:solidFill>
                          <a:latin typeface="+mn-lt"/>
                          <a:ea typeface="+mn-ea"/>
                          <a:cs typeface="+mn-cs"/>
                        </a:rPr>
                        <a:t>Roll Number</a:t>
                      </a: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First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Last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Subject</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a:solidFill>
                          <a:schemeClr val="bg1"/>
                        </a:solidFill>
                        <a:latin typeface="+mn-lt"/>
                        <a:ea typeface="+mn-ea"/>
                        <a:cs typeface="+mn-cs"/>
                      </a:endParaRPr>
                    </a:p>
                    <a:p>
                      <a:pPr algn="ctr"/>
                      <a:r>
                        <a:rPr lang="en-US" sz="2400" b="1" kern="1200" baseline="30000" dirty="0">
                          <a:solidFill>
                            <a:schemeClr val="bg1"/>
                          </a:solidFill>
                          <a:latin typeface="+mn-lt"/>
                          <a:ea typeface="+mn-ea"/>
                          <a:cs typeface="+mn-cs"/>
                        </a:rPr>
                        <a:t>Marks</a:t>
                      </a:r>
                    </a:p>
                  </a:txBody>
                  <a:tcPr marT="0" marB="0">
                    <a:solidFill>
                      <a:schemeClr val="tx2">
                        <a:lumMod val="75000"/>
                      </a:schemeClr>
                    </a:solidFill>
                  </a:tcPr>
                </a:tc>
                <a:extLst>
                  <a:ext uri="{0D108BD9-81ED-4DB2-BD59-A6C34878D82A}">
                    <a16:rowId xmlns:a16="http://schemas.microsoft.com/office/drawing/2014/main" val="10000"/>
                  </a:ext>
                </a:extLst>
              </a:tr>
              <a:tr h="376475">
                <a:tc>
                  <a:txBody>
                    <a:bodyPr/>
                    <a:lstStyle/>
                    <a:p>
                      <a:r>
                        <a:rPr lang="en-US" sz="1400" b="0" kern="1200" baseline="0" dirty="0">
                          <a:solidFill>
                            <a:schemeClr val="dk1"/>
                          </a:solidFill>
                          <a:latin typeface="Arial" pitchFamily="34" charset="0"/>
                          <a:ea typeface="+mn-ea"/>
                          <a:cs typeface="Arial" pitchFamily="34" charset="0"/>
                        </a:rPr>
                        <a:t>45</a:t>
                      </a:r>
                    </a:p>
                  </a:txBody>
                  <a:tcPr marT="0" marB="0" anchor="ctr"/>
                </a:tc>
                <a:tc>
                  <a:txBody>
                    <a:bodyPr/>
                    <a:lstStyle/>
                    <a:p>
                      <a:r>
                        <a:rPr lang="en-US" sz="1400" b="0" kern="1200" baseline="0" dirty="0">
                          <a:solidFill>
                            <a:schemeClr val="dk1"/>
                          </a:solidFill>
                          <a:latin typeface="Arial" pitchFamily="34" charset="0"/>
                          <a:ea typeface="+mn-ea"/>
                          <a:cs typeface="Arial" pitchFamily="34" charset="0"/>
                        </a:rPr>
                        <a:t>Jones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Bill	</a:t>
                      </a:r>
                    </a:p>
                  </a:txBody>
                  <a:tcPr marT="0" marB="0" anchor="ctr"/>
                </a:tc>
                <a:tc>
                  <a:txBody>
                    <a:bodyPr/>
                    <a:lstStyle/>
                    <a:p>
                      <a:pPr algn="l"/>
                      <a:r>
                        <a:rPr lang="en-US" sz="1400" b="0" kern="1200" baseline="0" dirty="0" err="1">
                          <a:solidFill>
                            <a:schemeClr val="tx1"/>
                          </a:solidFill>
                          <a:latin typeface="Arial" pitchFamily="34" charset="0"/>
                          <a:ea typeface="+mn-ea"/>
                          <a:cs typeface="Arial" pitchFamily="34" charset="0"/>
                        </a:rPr>
                        <a:t>Maths</a:t>
                      </a:r>
                      <a:endParaRPr lang="en-US" sz="1400" b="0" kern="1200" baseline="30000" dirty="0">
                        <a:solidFill>
                          <a:schemeClr val="tx1"/>
                        </a:solidFill>
                        <a:latin typeface="Arial" pitchFamily="34" charset="0"/>
                        <a:ea typeface="+mn-ea"/>
                        <a:cs typeface="Arial" pitchFamily="34" charset="0"/>
                      </a:endParaRPr>
                    </a:p>
                  </a:txBody>
                  <a:tcPr marT="0" marB="0" anchor="ctr"/>
                </a:tc>
                <a:tc>
                  <a:txBody>
                    <a:bodyPr/>
                    <a:lstStyle/>
                    <a:p>
                      <a:pPr algn="l"/>
                      <a:endParaRPr lang="en-US" sz="2000" b="0" kern="1200" baseline="30000" dirty="0">
                        <a:solidFill>
                          <a:schemeClr val="tx1"/>
                        </a:solidFill>
                        <a:latin typeface="Arial" pitchFamily="34" charset="0"/>
                        <a:ea typeface="+mn-ea"/>
                        <a:cs typeface="Arial" pitchFamily="34" charset="0"/>
                      </a:endParaRPr>
                    </a:p>
                    <a:p>
                      <a:pPr algn="l"/>
                      <a:r>
                        <a:rPr lang="en-US" sz="2000" b="0" kern="1200" baseline="30000" dirty="0">
                          <a:solidFill>
                            <a:schemeClr val="tx1"/>
                          </a:solidFill>
                          <a:latin typeface="Arial" pitchFamily="34" charset="0"/>
                          <a:ea typeface="+mn-ea"/>
                          <a:cs typeface="Arial" pitchFamily="34" charset="0"/>
                        </a:rPr>
                        <a:t>84</a:t>
                      </a:r>
                    </a:p>
                  </a:txBody>
                  <a:tcPr marT="0" marB="0" anchor="ctr"/>
                </a:tc>
                <a:extLst>
                  <a:ext uri="{0D108BD9-81ED-4DB2-BD59-A6C34878D82A}">
                    <a16:rowId xmlns:a16="http://schemas.microsoft.com/office/drawing/2014/main" val="10001"/>
                  </a:ext>
                </a:extLst>
              </a:tr>
              <a:tr h="376475">
                <a:tc>
                  <a:txBody>
                    <a:bodyPr/>
                    <a:lstStyle/>
                    <a:p>
                      <a:r>
                        <a:rPr lang="en-US" sz="1400" b="0" kern="1200" baseline="0" dirty="0">
                          <a:solidFill>
                            <a:schemeClr val="dk1"/>
                          </a:solidFill>
                          <a:latin typeface="Arial" pitchFamily="34" charset="0"/>
                          <a:ea typeface="+mn-ea"/>
                          <a:cs typeface="Arial" pitchFamily="34" charset="0"/>
                        </a:rPr>
                        <a:t>45</a:t>
                      </a:r>
                    </a:p>
                  </a:txBody>
                  <a:tcPr marT="0" marB="0" anchor="ctr"/>
                </a:tc>
                <a:tc>
                  <a:txBody>
                    <a:bodyPr/>
                    <a:lstStyle/>
                    <a:p>
                      <a:r>
                        <a:rPr lang="en-US" sz="1400" b="0" kern="1200" baseline="0" dirty="0">
                          <a:solidFill>
                            <a:schemeClr val="dk1"/>
                          </a:solidFill>
                          <a:latin typeface="Arial" pitchFamily="34" charset="0"/>
                          <a:ea typeface="+mn-ea"/>
                          <a:cs typeface="Arial" pitchFamily="34" charset="0"/>
                        </a:rPr>
                        <a:t>Jones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Bill	</a:t>
                      </a:r>
                    </a:p>
                  </a:txBody>
                  <a:tcPr marT="0" marB="0" anchor="ctr"/>
                </a:tc>
                <a:tc>
                  <a:txBody>
                    <a:bodyPr/>
                    <a:lstStyle/>
                    <a:p>
                      <a:pPr algn="l"/>
                      <a:endParaRPr lang="en-US" sz="2000" b="0" kern="1200" baseline="30000" dirty="0">
                        <a:solidFill>
                          <a:schemeClr val="tx1"/>
                        </a:solidFill>
                        <a:latin typeface="Arial" pitchFamily="34" charset="0"/>
                        <a:cs typeface="Arial" pitchFamily="34" charset="0"/>
                      </a:endParaRPr>
                    </a:p>
                    <a:p>
                      <a:pPr algn="l"/>
                      <a:r>
                        <a:rPr lang="en-US" sz="2000" b="0" kern="1200" baseline="30000" dirty="0">
                          <a:solidFill>
                            <a:schemeClr val="tx1"/>
                          </a:solidFill>
                          <a:latin typeface="Arial" pitchFamily="34" charset="0"/>
                          <a:cs typeface="Arial" pitchFamily="34" charset="0"/>
                        </a:rPr>
                        <a:t>Science</a:t>
                      </a:r>
                    </a:p>
                  </a:txBody>
                  <a:tcPr marT="0" marB="0" anchor="ctr"/>
                </a:tc>
                <a:tc>
                  <a:txBody>
                    <a:bodyPr/>
                    <a:lstStyle/>
                    <a:p>
                      <a:pPr algn="l"/>
                      <a:endParaRPr lang="en-US" sz="2000" b="0" kern="1200" baseline="30000" dirty="0">
                        <a:solidFill>
                          <a:schemeClr val="tx1"/>
                        </a:solidFill>
                        <a:latin typeface="Arial" pitchFamily="34" charset="0"/>
                        <a:cs typeface="Arial" pitchFamily="34" charset="0"/>
                      </a:endParaRPr>
                    </a:p>
                    <a:p>
                      <a:pPr algn="l"/>
                      <a:r>
                        <a:rPr lang="en-US" sz="2000" b="0" kern="1200" baseline="30000" dirty="0">
                          <a:solidFill>
                            <a:schemeClr val="tx1"/>
                          </a:solidFill>
                          <a:latin typeface="Arial" pitchFamily="34" charset="0"/>
                          <a:cs typeface="Arial" pitchFamily="34" charset="0"/>
                        </a:rPr>
                        <a:t>75</a:t>
                      </a:r>
                    </a:p>
                  </a:txBody>
                  <a:tcPr marT="0" marB="0" anchor="ctr"/>
                </a:tc>
                <a:extLst>
                  <a:ext uri="{0D108BD9-81ED-4DB2-BD59-A6C34878D82A}">
                    <a16:rowId xmlns:a16="http://schemas.microsoft.com/office/drawing/2014/main" val="10002"/>
                  </a:ext>
                </a:extLst>
              </a:tr>
              <a:tr h="550595">
                <a:tc>
                  <a:txBody>
                    <a:bodyPr/>
                    <a:lstStyle/>
                    <a:p>
                      <a:r>
                        <a:rPr lang="en-US" sz="1400" b="0" kern="1200" baseline="0" dirty="0">
                          <a:solidFill>
                            <a:schemeClr val="dk1"/>
                          </a:solidFill>
                          <a:latin typeface="Arial" pitchFamily="34" charset="0"/>
                          <a:ea typeface="+mn-ea"/>
                          <a:cs typeface="Arial" pitchFamily="34" charset="0"/>
                        </a:rPr>
                        <a:t>50</a:t>
                      </a:r>
                    </a:p>
                  </a:txBody>
                  <a:tcPr marT="0" marB="0" anchor="ctr"/>
                </a:tc>
                <a:tc>
                  <a:txBody>
                    <a:bodyPr/>
                    <a:lstStyle/>
                    <a:p>
                      <a:r>
                        <a:rPr lang="en-US" sz="1400" b="0" kern="1200" baseline="0" dirty="0">
                          <a:solidFill>
                            <a:schemeClr val="dk1"/>
                          </a:solidFill>
                          <a:latin typeface="Arial" pitchFamily="34" charset="0"/>
                          <a:ea typeface="+mn-ea"/>
                          <a:cs typeface="Arial" pitchFamily="34" charset="0"/>
                        </a:rPr>
                        <a:t>Mary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Mathew</a:t>
                      </a:r>
                    </a:p>
                  </a:txBody>
                  <a:tcPr marT="0" marB="0" anchor="ctr"/>
                </a:tc>
                <a:tc>
                  <a:txBody>
                    <a:bodyPr/>
                    <a:lstStyle/>
                    <a:p>
                      <a:pPr algn="l"/>
                      <a:r>
                        <a:rPr lang="en-US" sz="2000" b="0" kern="1200" baseline="30000" dirty="0">
                          <a:solidFill>
                            <a:schemeClr val="tx1"/>
                          </a:solidFill>
                          <a:latin typeface="Arial" pitchFamily="34" charset="0"/>
                          <a:cs typeface="Arial" pitchFamily="34" charset="0"/>
                        </a:rPr>
                        <a:t>Science</a:t>
                      </a:r>
                    </a:p>
                  </a:txBody>
                  <a:tcPr marT="0" marB="0" anchor="ctr"/>
                </a:tc>
                <a:tc>
                  <a:txBody>
                    <a:bodyPr/>
                    <a:lstStyle/>
                    <a:p>
                      <a:pPr algn="l"/>
                      <a:endParaRPr lang="en-US" sz="2000" b="0" kern="1200" baseline="30000" dirty="0">
                        <a:solidFill>
                          <a:schemeClr val="tx1"/>
                        </a:solidFill>
                        <a:latin typeface="Arial" pitchFamily="34" charset="0"/>
                        <a:cs typeface="Arial" pitchFamily="34" charset="0"/>
                      </a:endParaRPr>
                    </a:p>
                    <a:p>
                      <a:pPr algn="l"/>
                      <a:r>
                        <a:rPr lang="en-US" sz="2000" b="0" kern="1200" baseline="30000" dirty="0">
                          <a:solidFill>
                            <a:schemeClr val="tx1"/>
                          </a:solidFill>
                          <a:latin typeface="Arial" pitchFamily="34" charset="0"/>
                          <a:cs typeface="Arial" pitchFamily="34" charset="0"/>
                        </a:rPr>
                        <a:t>80</a:t>
                      </a:r>
                    </a:p>
                  </a:txBody>
                  <a:tcPr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Hierarchical Data Model 1-3</a:t>
            </a:r>
          </a:p>
        </p:txBody>
      </p:sp>
      <p:grpSp>
        <p:nvGrpSpPr>
          <p:cNvPr id="5" name="Group 4"/>
          <p:cNvGrpSpPr/>
          <p:nvPr/>
        </p:nvGrpSpPr>
        <p:grpSpPr>
          <a:xfrm>
            <a:off x="381000" y="40386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1430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this model, different records are inter-related through hierarchical or tree-like structures.</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0480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parent record can have several children, but a child can have only one parent.</a:t>
              </a:r>
              <a:endParaRPr lang="en-US" sz="1800" kern="1200" dirty="0">
                <a:latin typeface="Calibri" pitchFamily="34" charset="0"/>
                <a:cs typeface="Calibri" pitchFamily="34" charset="0"/>
              </a:endParaRPr>
            </a:p>
          </p:txBody>
        </p:sp>
      </p:grpSp>
      <p:sp>
        <p:nvSpPr>
          <p:cNvPr id="17"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To find data stored in this model, the user needs to know the structure of the tree.</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this model, relationships are thought of in terms of children and parents.</a:t>
            </a:r>
            <a:endParaRPr lang="en-US" sz="1800" kern="1200" dirty="0">
              <a:latin typeface="Calibri" pitchFamily="34" charset="0"/>
              <a:cs typeface="Calibri" pitchFamily="34" charset="0"/>
            </a:endParaRPr>
          </a:p>
        </p:txBody>
      </p:sp>
      <p:grpSp>
        <p:nvGrpSpPr>
          <p:cNvPr id="19" name="Group 18"/>
          <p:cNvGrpSpPr/>
          <p:nvPr/>
        </p:nvGrpSpPr>
        <p:grpSpPr>
          <a:xfrm>
            <a:off x="381000" y="49530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Windows Registry is an example of a hierarchical database storing configuration settings and options on Microsoft Windows operating systems.</a:t>
              </a:r>
              <a:endParaRPr lang="en-US" sz="1800" kern="1200" dirty="0">
                <a:latin typeface="Calibri" pitchFamily="34" charset="0"/>
                <a:cs typeface="Calibri"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Hierarchical Data Model 2-3</a:t>
            </a:r>
          </a:p>
        </p:txBody>
      </p:sp>
      <p:sp>
        <p:nvSpPr>
          <p:cNvPr id="5" name="TextBox 4"/>
          <p:cNvSpPr txBox="1"/>
          <p:nvPr/>
        </p:nvSpPr>
        <p:spPr>
          <a:xfrm>
            <a:off x="381000" y="10022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illustrates an example of a hierarchical representation: </a:t>
            </a:r>
          </a:p>
        </p:txBody>
      </p:sp>
      <p:pic>
        <p:nvPicPr>
          <p:cNvPr id="6" name="Picture 5" descr="Figure 1.3.tif"/>
          <p:cNvPicPr>
            <a:picLocks noChangeAspect="1"/>
          </p:cNvPicPr>
          <p:nvPr/>
        </p:nvPicPr>
        <p:blipFill>
          <a:blip r:embed="rId3" cstate="print"/>
          <a:stretch>
            <a:fillRect/>
          </a:stretch>
        </p:blipFill>
        <p:spPr>
          <a:xfrm>
            <a:off x="2133600" y="1447800"/>
            <a:ext cx="4513918" cy="3276601"/>
          </a:xfrm>
          <a:prstGeom prst="rect">
            <a:avLst/>
          </a:prstGeom>
        </p:spPr>
      </p:pic>
      <p:sp>
        <p:nvSpPr>
          <p:cNvPr id="7" name="TextBox 6"/>
          <p:cNvSpPr txBox="1"/>
          <p:nvPr/>
        </p:nvSpPr>
        <p:spPr>
          <a:xfrm>
            <a:off x="381000" y="4724400"/>
            <a:ext cx="7467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Within the hierarchical model, Department is perceived as the parent of the segment.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tables, Project and Employee, are children.</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path that traces the parent segments beginning from the left, defines the tree.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ordered sequencing of segments tracing the hierarchical structure is called the hierarchical path.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a:xfrm>
            <a:off x="2286000" y="6689725"/>
            <a:ext cx="6019800" cy="168275"/>
          </a:xfrm>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Hierarchical Data Model 3-3</a:t>
            </a:r>
          </a:p>
        </p:txBody>
      </p:sp>
      <p:sp>
        <p:nvSpPr>
          <p:cNvPr id="5" name="TextBox 4"/>
          <p:cNvSpPr txBox="1"/>
          <p:nvPr/>
        </p:nvSpPr>
        <p:spPr>
          <a:xfrm>
            <a:off x="381000" y="9906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advantages of a hierarchical model are as follows:</a:t>
            </a:r>
          </a:p>
        </p:txBody>
      </p:sp>
      <p:graphicFrame>
        <p:nvGraphicFramePr>
          <p:cNvPr id="6" name="Diagram 5"/>
          <p:cNvGraphicFramePr/>
          <p:nvPr/>
        </p:nvGraphicFramePr>
        <p:xfrm>
          <a:off x="457200" y="1524000"/>
          <a:ext cx="8001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5345668"/>
            <a:ext cx="80772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 bank's customer account system fits the hierarchical model well because each customer's account is subject to a number of transactions.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6B11B-BBD7-4040-AEC4-C705FA0BC740}"/>
              </a:ext>
            </a:extLst>
          </p:cNvPr>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a:extLst>
              <a:ext uri="{FF2B5EF4-FFF2-40B4-BE49-F238E27FC236}">
                <a16:creationId xmlns:a16="http://schemas.microsoft.com/office/drawing/2014/main" id="{87307C5F-91AF-458B-AD8E-4A3A64C7814B}"/>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B2636377-5AEB-4850-965A-0512F7682C3A}"/>
              </a:ext>
            </a:extLst>
          </p:cNvPr>
          <p:cNvSpPr>
            <a:spLocks noGrp="1"/>
          </p:cNvSpPr>
          <p:nvPr>
            <p:ph type="title"/>
          </p:nvPr>
        </p:nvSpPr>
        <p:spPr/>
        <p:txBody>
          <a:bodyPr/>
          <a:lstStyle/>
          <a:p>
            <a:r>
              <a:rPr lang="en-US" dirty="0"/>
              <a:t>Quan tam</a:t>
            </a:r>
          </a:p>
        </p:txBody>
      </p:sp>
      <p:sp>
        <p:nvSpPr>
          <p:cNvPr id="7" name="TextBox 6">
            <a:extLst>
              <a:ext uri="{FF2B5EF4-FFF2-40B4-BE49-F238E27FC236}">
                <a16:creationId xmlns:a16="http://schemas.microsoft.com/office/drawing/2014/main" id="{829227F7-DCFA-4F6D-9630-0669C22C83F9}"/>
              </a:ext>
            </a:extLst>
          </p:cNvPr>
          <p:cNvSpPr txBox="1"/>
          <p:nvPr/>
        </p:nvSpPr>
        <p:spPr>
          <a:xfrm>
            <a:off x="1554" y="990600"/>
            <a:ext cx="9142445" cy="5688480"/>
          </a:xfrm>
          <a:prstGeom prst="rect">
            <a:avLst/>
          </a:prstGeom>
          <a:noFill/>
        </p:spPr>
        <p:txBody>
          <a:bodyPr wrap="square" rtlCol="0">
            <a:spAutoFit/>
          </a:bodyPr>
          <a:lstStyle/>
          <a:p>
            <a:r>
              <a:rPr lang="en-US" b="1" dirty="0"/>
              <a:t>0&gt;</a:t>
            </a:r>
            <a:r>
              <a:rPr lang="en-US" b="1" dirty="0" err="1"/>
              <a:t>Muc</a:t>
            </a:r>
            <a:r>
              <a:rPr lang="en-US" b="1" dirty="0"/>
              <a:t> </a:t>
            </a:r>
            <a:r>
              <a:rPr lang="en-US" b="1" dirty="0" err="1"/>
              <a:t>luc</a:t>
            </a:r>
            <a:r>
              <a:rPr lang="en-US" b="1" dirty="0"/>
              <a:t> file PDF  p9</a:t>
            </a:r>
          </a:p>
          <a:p>
            <a:r>
              <a:rPr lang="en-US" b="1" dirty="0"/>
              <a:t>1&gt;Data and Database</a:t>
            </a:r>
          </a:p>
          <a:p>
            <a:r>
              <a:rPr lang="en-US" b="1" dirty="0"/>
              <a:t>2&gt;file base system &amp;&amp; database system</a:t>
            </a:r>
          </a:p>
          <a:p>
            <a:r>
              <a:rPr lang="en-US" b="1" dirty="0"/>
              <a:t>3&gt;DBMS</a:t>
            </a:r>
          </a:p>
          <a:p>
            <a:r>
              <a:rPr lang="en-US" b="1" dirty="0"/>
              <a:t>4&gt;RDBMS</a:t>
            </a:r>
          </a:p>
          <a:p>
            <a:r>
              <a:rPr lang="en-US" b="1" dirty="0"/>
              <a:t>5&gt;Network data model</a:t>
            </a:r>
          </a:p>
          <a:p>
            <a:r>
              <a:rPr lang="en-US" b="1" dirty="0"/>
              <a:t>DDL,DML,DCL p22</a:t>
            </a:r>
          </a:p>
          <a:p>
            <a:r>
              <a:rPr lang="en-US" b="1" dirty="0"/>
              <a:t>6&gt;</a:t>
            </a:r>
            <a:r>
              <a:rPr lang="en-US" b="1"/>
              <a:t>Database Models p15</a:t>
            </a:r>
            <a:endParaRPr lang="en-US" b="1" dirty="0"/>
          </a:p>
          <a:p>
            <a:r>
              <a:rPr lang="en-US" b="1" dirty="0"/>
              <a:t>Flat-file Data Model</a:t>
            </a:r>
          </a:p>
          <a:p>
            <a:r>
              <a:rPr lang="en-US" b="1" dirty="0"/>
              <a:t>Hierarchical Data Model</a:t>
            </a:r>
          </a:p>
          <a:p>
            <a:r>
              <a:rPr lang="en-US" b="1" dirty="0"/>
              <a:t>Network Data Model</a:t>
            </a:r>
          </a:p>
          <a:p>
            <a:r>
              <a:rPr lang="en-US" b="1" dirty="0"/>
              <a:t>Relational Data Model</a:t>
            </a:r>
          </a:p>
          <a:p>
            <a:r>
              <a:rPr lang="en-US" b="1" dirty="0"/>
              <a:t>Term relate RDBMS</a:t>
            </a:r>
          </a:p>
          <a:p>
            <a:r>
              <a:rPr lang="en-US" b="1" dirty="0"/>
              <a:t>Entity p37</a:t>
            </a:r>
          </a:p>
          <a:p>
            <a:r>
              <a:rPr lang="en-US" b="1" dirty="0"/>
              <a:t>Difference of DBMS VS RDBMS p40</a:t>
            </a:r>
          </a:p>
          <a:p>
            <a:r>
              <a:rPr lang="en-US" b="1" dirty="0"/>
              <a:t>Summary p41</a:t>
            </a:r>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392597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Network Data Model 1-4</a:t>
            </a:r>
          </a:p>
        </p:txBody>
      </p:sp>
      <p:grpSp>
        <p:nvGrpSpPr>
          <p:cNvPr id="5" name="Group 4"/>
          <p:cNvGrpSpPr/>
          <p:nvPr/>
        </p:nvGrpSpPr>
        <p:grpSpPr>
          <a:xfrm>
            <a:off x="381000" y="3657600"/>
            <a:ext cx="8153400" cy="9144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This model is similar to the Hierarchical Data Model. It is actually a subset of the network model. </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7432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set theory of the network model does not use a single-parent tree hierarchy. It allows a child to have more than one parent. Thus, the records are physically linked through linked-lists. </a:t>
              </a:r>
              <a:endParaRPr lang="en-US" sz="1800" kern="1200" dirty="0">
                <a:latin typeface="Calibri" pitchFamily="34" charset="0"/>
                <a:cs typeface="Calibri" pitchFamily="34" charset="0"/>
              </a:endParaRPr>
            </a:p>
          </p:txBody>
        </p:sp>
      </p:grpSp>
      <p:sp>
        <p:nvSpPr>
          <p:cNvPr id="17" name="Rounded Rectangle 4"/>
          <p:cNvSpPr/>
          <p:nvPr/>
        </p:nvSpPr>
        <p:spPr>
          <a:xfrm>
            <a:off x="457200" y="36632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every database, a definition of the database name, record type for each record, and the components that make up those records is stored. This is called its network schema.</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the network model, data is stored in sets, instead of the hierarchical tree format. This solves the problem of data redundancy.</a:t>
            </a:r>
            <a:endParaRPr lang="en-US" sz="1800" kern="1200" dirty="0">
              <a:latin typeface="Calibri" pitchFamily="34" charset="0"/>
              <a:cs typeface="Calibri" pitchFamily="34" charset="0"/>
            </a:endParaRPr>
          </a:p>
        </p:txBody>
      </p:sp>
      <p:grpSp>
        <p:nvGrpSpPr>
          <p:cNvPr id="19" name="Group 18"/>
          <p:cNvGrpSpPr/>
          <p:nvPr/>
        </p:nvGrpSpPr>
        <p:grpSpPr>
          <a:xfrm>
            <a:off x="381000" y="46482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portion of the database as seen by the application's programs that actually produce the desired information from the data contained in the database is called sub-schema.</a:t>
              </a:r>
              <a:endParaRPr lang="en-US" sz="1800" kern="1200" dirty="0">
                <a:latin typeface="Calibri" pitchFamily="34" charset="0"/>
                <a:cs typeface="Calibri" pitchFamily="34" charset="0"/>
              </a:endParaRPr>
            </a:p>
          </p:txBody>
        </p:sp>
      </p:grpSp>
      <p:grpSp>
        <p:nvGrpSpPr>
          <p:cNvPr id="22" name="Group 21"/>
          <p:cNvGrpSpPr/>
          <p:nvPr/>
        </p:nvGrpSpPr>
        <p:grpSpPr>
          <a:xfrm>
            <a:off x="381000" y="55626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568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It allows application programs to access the required data from the database. </a:t>
            </a:r>
            <a:r>
              <a:rPr lang="en-US" sz="1800" dirty="0" err="1">
                <a:latin typeface="Calibri" pitchFamily="34" charset="0"/>
                <a:cs typeface="Calibri" pitchFamily="34" charset="0"/>
              </a:rPr>
              <a:t>Raima</a:t>
            </a:r>
            <a:r>
              <a:rPr lang="en-US" sz="1800" dirty="0">
                <a:latin typeface="Calibri" pitchFamily="34" charset="0"/>
                <a:cs typeface="Calibri" pitchFamily="34" charset="0"/>
              </a:rPr>
              <a:t> Database Manager (RDM) Server by </a:t>
            </a:r>
            <a:r>
              <a:rPr lang="en-US" sz="1800" dirty="0" err="1">
                <a:latin typeface="Calibri" pitchFamily="34" charset="0"/>
                <a:cs typeface="Calibri" pitchFamily="34" charset="0"/>
              </a:rPr>
              <a:t>Raima</a:t>
            </a:r>
            <a:r>
              <a:rPr lang="en-US" sz="1800" dirty="0">
                <a:latin typeface="Calibri" pitchFamily="34" charset="0"/>
                <a:cs typeface="Calibri" pitchFamily="34" charset="0"/>
              </a:rPr>
              <a:t> Inc. is an example of a Network DBMS.</a:t>
            </a:r>
            <a:endParaRPr lang="en-US" sz="1800" kern="1200" dirty="0">
              <a:latin typeface="Calibri" pitchFamily="34" charset="0"/>
              <a:cs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dirty="0"/>
              <a:t>RDBMS Concepts/ Session 1 </a:t>
            </a:r>
          </a:p>
        </p:txBody>
      </p:sp>
      <p:sp>
        <p:nvSpPr>
          <p:cNvPr id="4" name="Title 3"/>
          <p:cNvSpPr>
            <a:spLocks noGrp="1"/>
          </p:cNvSpPr>
          <p:nvPr>
            <p:ph type="title"/>
          </p:nvPr>
        </p:nvSpPr>
        <p:spPr/>
        <p:txBody>
          <a:bodyPr/>
          <a:lstStyle/>
          <a:p>
            <a:r>
              <a:rPr lang="en-US" dirty="0"/>
              <a:t>Network Data Model 2-4</a:t>
            </a:r>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network model shown in the following figure illustrates a series of one-to-many relationships:</a:t>
            </a:r>
          </a:p>
        </p:txBody>
      </p:sp>
      <p:pic>
        <p:nvPicPr>
          <p:cNvPr id="6" name="Picture 5" descr="Figure 1.4.tif"/>
          <p:cNvPicPr>
            <a:picLocks noChangeAspect="1"/>
          </p:cNvPicPr>
          <p:nvPr/>
        </p:nvPicPr>
        <p:blipFill>
          <a:blip r:embed="rId2" cstate="print"/>
          <a:stretch>
            <a:fillRect/>
          </a:stretch>
        </p:blipFill>
        <p:spPr>
          <a:xfrm>
            <a:off x="2590800" y="1752599"/>
            <a:ext cx="3200400" cy="1809609"/>
          </a:xfrm>
          <a:prstGeom prst="rect">
            <a:avLst/>
          </a:prstGeom>
        </p:spPr>
      </p:pic>
      <p:sp>
        <p:nvSpPr>
          <p:cNvPr id="7" name="TextBox 6"/>
          <p:cNvSpPr txBox="1"/>
          <p:nvPr/>
        </p:nvSpPr>
        <p:spPr>
          <a:xfrm>
            <a:off x="381000" y="3810000"/>
            <a:ext cx="84582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sales representative may write many </a:t>
            </a:r>
            <a:r>
              <a:rPr lang="en-US" sz="1800" b="1" dirty="0">
                <a:latin typeface="Calibri" pitchFamily="34" charset="0"/>
                <a:cs typeface="Calibri" pitchFamily="34" charset="0"/>
              </a:rPr>
              <a:t>Invoice</a:t>
            </a:r>
            <a:r>
              <a:rPr lang="en-US" sz="1800" dirty="0">
                <a:latin typeface="Calibri" pitchFamily="34" charset="0"/>
                <a:cs typeface="Calibri" pitchFamily="34" charset="0"/>
              </a:rPr>
              <a:t> tickets, but each Invoice is written by a single Sales representative (</a:t>
            </a:r>
            <a:r>
              <a:rPr lang="en-US" sz="1800" b="1" dirty="0" err="1">
                <a:latin typeface="Calibri" pitchFamily="34" charset="0"/>
                <a:cs typeface="Calibri" pitchFamily="34" charset="0"/>
              </a:rPr>
              <a:t>Salesrep</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b="1" dirty="0">
                <a:latin typeface="Calibri" pitchFamily="34" charset="0"/>
                <a:cs typeface="Calibri" pitchFamily="34" charset="0"/>
              </a:rPr>
              <a:t>Customer </a:t>
            </a:r>
            <a:r>
              <a:rPr lang="en-US" sz="1800" dirty="0">
                <a:latin typeface="Calibri" pitchFamily="34" charset="0"/>
                <a:cs typeface="Calibri" pitchFamily="34" charset="0"/>
              </a:rPr>
              <a:t>might make purchases on different occasions.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b="1" dirty="0">
                <a:latin typeface="Calibri" pitchFamily="34" charset="0"/>
                <a:cs typeface="Calibri" pitchFamily="34" charset="0"/>
              </a:rPr>
              <a:t>Customer</a:t>
            </a:r>
            <a:r>
              <a:rPr lang="en-US" sz="1800" dirty="0">
                <a:latin typeface="Calibri" pitchFamily="34" charset="0"/>
                <a:cs typeface="Calibri" pitchFamily="34" charset="0"/>
              </a:rPr>
              <a:t> may have many </a:t>
            </a:r>
            <a:r>
              <a:rPr lang="en-US" sz="1800" b="1" dirty="0">
                <a:latin typeface="Calibri" pitchFamily="34" charset="0"/>
                <a:cs typeface="Calibri" pitchFamily="34" charset="0"/>
              </a:rPr>
              <a:t>Invoice</a:t>
            </a:r>
            <a:r>
              <a:rPr lang="en-US" sz="1800" dirty="0">
                <a:latin typeface="Calibri" pitchFamily="34" charset="0"/>
                <a:cs typeface="Calibri" pitchFamily="34" charset="0"/>
              </a:rPr>
              <a:t> tickets, but each Invoice belongs only to a single customer.</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a:t>
            </a:r>
            <a:r>
              <a:rPr lang="en-US" sz="1800" b="1" dirty="0">
                <a:latin typeface="Calibri" pitchFamily="34" charset="0"/>
                <a:cs typeface="Calibri" pitchFamily="34" charset="0"/>
              </a:rPr>
              <a:t>Invoice</a:t>
            </a:r>
            <a:r>
              <a:rPr lang="en-US" sz="1800" dirty="0">
                <a:latin typeface="Calibri" pitchFamily="34" charset="0"/>
                <a:cs typeface="Calibri" pitchFamily="34" charset="0"/>
              </a:rPr>
              <a:t> ticket may have many Invoice lines (</a:t>
            </a:r>
            <a:r>
              <a:rPr lang="en-US" sz="1800" b="1" dirty="0" err="1">
                <a:latin typeface="Calibri" pitchFamily="34" charset="0"/>
                <a:cs typeface="Calibri" pitchFamily="34" charset="0"/>
              </a:rPr>
              <a:t>Invline</a:t>
            </a:r>
            <a:r>
              <a:rPr lang="en-US" sz="1800" dirty="0">
                <a:latin typeface="Calibri" pitchFamily="34" charset="0"/>
                <a:cs typeface="Calibri" pitchFamily="34" charset="0"/>
              </a:rPr>
              <a:t>), but each </a:t>
            </a:r>
            <a:r>
              <a:rPr lang="en-US" sz="1800" b="1" dirty="0" err="1">
                <a:latin typeface="Calibri" pitchFamily="34" charset="0"/>
                <a:cs typeface="Calibri" pitchFamily="34" charset="0"/>
              </a:rPr>
              <a:t>Invline</a:t>
            </a:r>
            <a:r>
              <a:rPr lang="en-US" sz="1800" dirty="0">
                <a:latin typeface="Calibri" pitchFamily="34" charset="0"/>
                <a:cs typeface="Calibri" pitchFamily="34" charset="0"/>
              </a:rPr>
              <a:t> is found on a single </a:t>
            </a:r>
            <a:r>
              <a:rPr lang="en-US" sz="1800" b="1" dirty="0">
                <a:latin typeface="Calibri" pitchFamily="34" charset="0"/>
                <a:cs typeface="Calibri" pitchFamily="34" charset="0"/>
              </a:rPr>
              <a:t>Invoice</a:t>
            </a:r>
            <a:r>
              <a:rPr lang="en-US" sz="1800" dirty="0">
                <a:latin typeface="Calibri" pitchFamily="34" charset="0"/>
                <a:cs typeface="Calibri" pitchFamily="34" charset="0"/>
              </a:rPr>
              <a:t> ticket.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a:t>
            </a:r>
            <a:r>
              <a:rPr lang="en-US" sz="1800" b="1" dirty="0">
                <a:latin typeface="Calibri" pitchFamily="34" charset="0"/>
                <a:cs typeface="Calibri" pitchFamily="34" charset="0"/>
              </a:rPr>
              <a:t>Product</a:t>
            </a:r>
            <a:r>
              <a:rPr lang="en-US" sz="1800" dirty="0">
                <a:latin typeface="Calibri" pitchFamily="34" charset="0"/>
                <a:cs typeface="Calibri" pitchFamily="34" charset="0"/>
              </a:rPr>
              <a:t> may appear in several different </a:t>
            </a:r>
            <a:r>
              <a:rPr lang="en-US" sz="1800" b="1" dirty="0" err="1">
                <a:latin typeface="Calibri" pitchFamily="34" charset="0"/>
                <a:cs typeface="Calibri" pitchFamily="34" charset="0"/>
              </a:rPr>
              <a:t>Invline</a:t>
            </a:r>
            <a:r>
              <a:rPr lang="en-US" sz="1800" dirty="0">
                <a:latin typeface="Calibri" pitchFamily="34" charset="0"/>
                <a:cs typeface="Calibri" pitchFamily="34" charset="0"/>
              </a:rPr>
              <a:t>, but each </a:t>
            </a:r>
            <a:r>
              <a:rPr lang="en-US" sz="1800" b="1" dirty="0" err="1">
                <a:latin typeface="Calibri" pitchFamily="34" charset="0"/>
                <a:cs typeface="Calibri" pitchFamily="34" charset="0"/>
              </a:rPr>
              <a:t>Invline</a:t>
            </a:r>
            <a:r>
              <a:rPr lang="en-US" sz="1800" dirty="0">
                <a:latin typeface="Calibri" pitchFamily="34" charset="0"/>
                <a:cs typeface="Calibri" pitchFamily="34" charset="0"/>
              </a:rPr>
              <a:t> contains only a single </a:t>
            </a:r>
            <a:r>
              <a:rPr lang="en-US" sz="1800" b="1" dirty="0">
                <a:latin typeface="Calibri" pitchFamily="34" charset="0"/>
                <a:cs typeface="Calibri" pitchFamily="34" charset="0"/>
              </a:rPr>
              <a:t>Product</a:t>
            </a:r>
            <a:r>
              <a:rPr lang="en-US" sz="1800" dirty="0">
                <a:latin typeface="Calibri" pitchFamily="34" charset="0"/>
                <a:cs typeface="Calibri" pitchFamily="34"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Network Data Model 3-4</a:t>
            </a:r>
          </a:p>
        </p:txBody>
      </p:sp>
      <p:sp>
        <p:nvSpPr>
          <p:cNvPr id="5" name="TextBox 4"/>
          <p:cNvSpPr txBox="1"/>
          <p:nvPr/>
        </p:nvSpPr>
        <p:spPr>
          <a:xfrm>
            <a:off x="395288" y="1010886"/>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components of the language used with network models are as follows: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(DQL: select)</a:t>
            </a:r>
          </a:p>
        </p:txBody>
      </p:sp>
      <p:graphicFrame>
        <p:nvGraphicFramePr>
          <p:cNvPr id="6" name="Diagram 5"/>
          <p:cNvGraphicFramePr/>
          <p:nvPr>
            <p:extLst>
              <p:ext uri="{D42A27DB-BD31-4B8C-83A1-F6EECF244321}">
                <p14:modId xmlns:p14="http://schemas.microsoft.com/office/powerpoint/2010/main" val="3885459839"/>
              </p:ext>
            </p:extLst>
          </p:nvPr>
        </p:nvGraphicFramePr>
        <p:xfrm>
          <a:off x="838200" y="1625600"/>
          <a:ext cx="7315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Network Data Model 4-4</a:t>
            </a:r>
          </a:p>
        </p:txBody>
      </p:sp>
      <p:sp>
        <p:nvSpPr>
          <p:cNvPr id="5" name="TextBox 4"/>
          <p:cNvSpPr txBox="1"/>
          <p:nvPr/>
        </p:nvSpPr>
        <p:spPr>
          <a:xfrm>
            <a:off x="381000" y="10022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advantages of such a structure are specified as follows:</a:t>
            </a:r>
          </a:p>
        </p:txBody>
      </p:sp>
      <p:graphicFrame>
        <p:nvGraphicFramePr>
          <p:cNvPr id="6" name="Diagram 5"/>
          <p:cNvGraphicFramePr/>
          <p:nvPr/>
        </p:nvGraphicFramePr>
        <p:xfrm>
          <a:off x="457200" y="1447800"/>
          <a:ext cx="800100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4290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disadvantages are specified as follows:</a:t>
            </a:r>
          </a:p>
        </p:txBody>
      </p:sp>
      <p:graphicFrame>
        <p:nvGraphicFramePr>
          <p:cNvPr id="8" name="Diagram 7"/>
          <p:cNvGraphicFramePr/>
          <p:nvPr/>
        </p:nvGraphicFramePr>
        <p:xfrm>
          <a:off x="457200" y="3962400"/>
          <a:ext cx="8001000" cy="1828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381000" y="5906869"/>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model is difficult to implement and maintain.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Computer programmers, rather than end users, utilize this model.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 Model 1-5</a:t>
            </a:r>
          </a:p>
        </p:txBody>
      </p:sp>
      <p:grpSp>
        <p:nvGrpSpPr>
          <p:cNvPr id="5" name="Group 4"/>
          <p:cNvGrpSpPr/>
          <p:nvPr/>
        </p:nvGrpSpPr>
        <p:grpSpPr>
          <a:xfrm>
            <a:off x="381000" y="37338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As the information needs grew and more sophisticated databases and applications were required, database design, management, and use became too cumbersome.</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7620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The term 'Relation' is derived from the set theory of mathematics. In the Relational Model, unlike the Hierarchical and Network models, there are no physical links.</a:t>
              </a:r>
            </a:p>
          </p:txBody>
        </p:sp>
      </p:grpSp>
      <p:sp>
        <p:nvSpPr>
          <p:cNvPr id="17" name="Rounded Rectangle 4"/>
          <p:cNvSpPr/>
          <p:nvPr/>
        </p:nvSpPr>
        <p:spPr>
          <a:xfrm>
            <a:off x="457200" y="3740563"/>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All data is maintained in the form of tables consisting of rows and columns. Data in two tables is related through common columns and not physical links.</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This led to the development of what came to be called the Relational Model database.</a:t>
            </a:r>
          </a:p>
        </p:txBody>
      </p:sp>
      <p:grpSp>
        <p:nvGrpSpPr>
          <p:cNvPr id="19" name="Group 18"/>
          <p:cNvGrpSpPr/>
          <p:nvPr/>
        </p:nvGrpSpPr>
        <p:grpSpPr>
          <a:xfrm>
            <a:off x="381000" y="47244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Operators are provided for operating on rows in tables. This model represents the database as a collection of relations.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 Model 2-5</a:t>
            </a:r>
          </a:p>
        </p:txBody>
      </p:sp>
      <p:grpSp>
        <p:nvGrpSpPr>
          <p:cNvPr id="5" name="Group 4"/>
          <p:cNvGrpSpPr/>
          <p:nvPr/>
        </p:nvGrpSpPr>
        <p:grpSpPr>
          <a:xfrm>
            <a:off x="381000" y="37338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row is called a </a:t>
              </a:r>
              <a:r>
                <a:rPr lang="en-US" sz="1800" dirty="0" err="1">
                  <a:latin typeface="Calibri" pitchFamily="34" charset="0"/>
                  <a:cs typeface="Calibri" pitchFamily="34" charset="0"/>
                </a:rPr>
                <a:t>tuple</a:t>
              </a:r>
              <a:r>
                <a:rPr lang="en-US" sz="1800" dirty="0">
                  <a:latin typeface="Calibri" pitchFamily="34" charset="0"/>
                  <a:cs typeface="Calibri" pitchFamily="34" charset="0"/>
                </a:rPr>
                <a:t>, a column, an attribute, and the table is called a relation.</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7620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Several attributes can belong to the same domain.</a:t>
              </a:r>
            </a:p>
          </p:txBody>
        </p:sp>
      </p:grpSp>
      <p:sp>
        <p:nvSpPr>
          <p:cNvPr id="17" name="Rounded Rectangle 4"/>
          <p:cNvSpPr/>
          <p:nvPr/>
        </p:nvSpPr>
        <p:spPr>
          <a:xfrm>
            <a:off x="457200" y="3740563"/>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number of attributes of a relation is called degree of the relation.  </a:t>
            </a:r>
            <a:r>
              <a:rPr lang="en-US" sz="1800" dirty="0" err="1">
                <a:latin typeface="Calibri" pitchFamily="34" charset="0"/>
                <a:cs typeface="Calibri" pitchFamily="34" charset="0"/>
              </a:rPr>
              <a:t>Thuộc</a:t>
            </a:r>
            <a:r>
              <a:rPr lang="en-US" sz="1800" dirty="0">
                <a:latin typeface="Calibri" pitchFamily="34" charset="0"/>
                <a:cs typeface="Calibri" pitchFamily="34" charset="0"/>
              </a:rPr>
              <a:t> </a:t>
            </a:r>
            <a:r>
              <a:rPr lang="en-US" sz="1800" dirty="0" err="1">
                <a:latin typeface="Calibri" pitchFamily="34" charset="0"/>
                <a:cs typeface="Calibri" pitchFamily="34" charset="0"/>
              </a:rPr>
              <a:t>tính</a:t>
            </a:r>
            <a:r>
              <a:rPr lang="en-US" sz="1800" dirty="0">
                <a:latin typeface="Calibri" pitchFamily="34" charset="0"/>
                <a:cs typeface="Calibri" pitchFamily="34" charset="0"/>
              </a:rPr>
              <a:t> (</a:t>
            </a:r>
            <a:r>
              <a:rPr lang="en-US" sz="1800" dirty="0" err="1">
                <a:latin typeface="Calibri" pitchFamily="34" charset="0"/>
                <a:cs typeface="Calibri" pitchFamily="34" charset="0"/>
              </a:rPr>
              <a:t>cột</a:t>
            </a:r>
            <a:r>
              <a:rPr lang="en-US" sz="1800" dirty="0">
                <a:latin typeface="Calibri" pitchFamily="34" charset="0"/>
                <a:cs typeface="Calibri" pitchFamily="34" charset="0"/>
              </a:rPr>
              <a:t>)</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list of values applicable to a particular field is called domain.</a:t>
            </a:r>
          </a:p>
        </p:txBody>
      </p:sp>
      <p:grpSp>
        <p:nvGrpSpPr>
          <p:cNvPr id="19" name="Group 18"/>
          <p:cNvGrpSpPr/>
          <p:nvPr/>
        </p:nvGrpSpPr>
        <p:grpSpPr>
          <a:xfrm>
            <a:off x="381000" y="47244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number of </a:t>
              </a:r>
              <a:r>
                <a:rPr lang="en-US" sz="1800" dirty="0" err="1">
                  <a:latin typeface="Calibri" pitchFamily="34" charset="0"/>
                  <a:cs typeface="Calibri" pitchFamily="34" charset="0"/>
                </a:rPr>
                <a:t>tuples</a:t>
              </a:r>
              <a:r>
                <a:rPr lang="en-US" sz="1800" dirty="0">
                  <a:latin typeface="Calibri" pitchFamily="34" charset="0"/>
                  <a:cs typeface="Calibri" pitchFamily="34" charset="0"/>
                </a:rPr>
                <a:t> determines the cardinality of the relation. (</a:t>
              </a:r>
              <a:r>
                <a:rPr lang="en-US" sz="1800" dirty="0" err="1">
                  <a:latin typeface="Calibri" pitchFamily="34" charset="0"/>
                  <a:cs typeface="Calibri" pitchFamily="34" charset="0"/>
                </a:rPr>
                <a:t>dòng</a:t>
              </a:r>
              <a:r>
                <a:rPr lang="en-US" sz="1800" dirty="0">
                  <a:latin typeface="Calibri" pitchFamily="34" charset="0"/>
                  <a:cs typeface="Calibri" pitchFamily="34" charset="0"/>
                </a:rPr>
                <a:t>)</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 Model 3-5</a:t>
            </a:r>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order to understand the relational model, consider the following </a:t>
            </a:r>
            <a:r>
              <a:rPr lang="en-US" sz="1800" b="1" dirty="0">
                <a:cs typeface="Courier New" pitchFamily="49" charset="0"/>
              </a:rPr>
              <a:t>Students</a:t>
            </a:r>
            <a:r>
              <a:rPr lang="en-US" sz="1800" dirty="0">
                <a:latin typeface="Calibri" pitchFamily="34" charset="0"/>
                <a:cs typeface="Calibri" pitchFamily="34" charset="0"/>
              </a:rPr>
              <a:t> and </a:t>
            </a:r>
            <a:r>
              <a:rPr lang="en-US" sz="1800" b="1" dirty="0">
                <a:cs typeface="Courier New" pitchFamily="49" charset="0"/>
              </a:rPr>
              <a:t>Marks</a:t>
            </a:r>
            <a:r>
              <a:rPr lang="en-US" sz="1800" dirty="0">
                <a:latin typeface="Calibri" pitchFamily="34" charset="0"/>
                <a:cs typeface="Calibri" pitchFamily="34" charset="0"/>
              </a:rPr>
              <a:t> tables: </a:t>
            </a:r>
          </a:p>
        </p:txBody>
      </p:sp>
      <p:pic>
        <p:nvPicPr>
          <p:cNvPr id="2050" name="Picture 2"/>
          <p:cNvPicPr>
            <a:picLocks noChangeAspect="1" noChangeArrowheads="1"/>
          </p:cNvPicPr>
          <p:nvPr/>
        </p:nvPicPr>
        <p:blipFill>
          <a:blip r:embed="rId2" cstate="print"/>
          <a:srcRect t="2439"/>
          <a:stretch>
            <a:fillRect/>
          </a:stretch>
        </p:blipFill>
        <p:spPr bwMode="auto">
          <a:xfrm>
            <a:off x="990600" y="1828800"/>
            <a:ext cx="3276600" cy="2267597"/>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648200" y="1828800"/>
            <a:ext cx="3693268" cy="2286000"/>
          </a:xfrm>
          <a:prstGeom prst="rect">
            <a:avLst/>
          </a:prstGeom>
          <a:noFill/>
          <a:ln w="9525">
            <a:noFill/>
            <a:miter lim="800000"/>
            <a:headEnd/>
            <a:tailEnd/>
          </a:ln>
        </p:spPr>
      </p:pic>
      <p:sp>
        <p:nvSpPr>
          <p:cNvPr id="8" name="TextBox 7"/>
          <p:cNvSpPr txBox="1"/>
          <p:nvPr/>
        </p:nvSpPr>
        <p:spPr>
          <a:xfrm>
            <a:off x="1676400" y="4191000"/>
            <a:ext cx="1447800" cy="252826"/>
          </a:xfrm>
          <a:prstGeom prst="rect">
            <a:avLst/>
          </a:prstGeom>
          <a:noFill/>
        </p:spPr>
        <p:txBody>
          <a:bodyPr wrap="square" rtlCol="0">
            <a:spAutoFit/>
          </a:bodyPr>
          <a:lstStyle/>
          <a:p>
            <a:r>
              <a:rPr lang="en-US" b="1" dirty="0">
                <a:latin typeface="Calibri" pitchFamily="34" charset="0"/>
                <a:cs typeface="Calibri" pitchFamily="34" charset="0"/>
              </a:rPr>
              <a:t>Students Table</a:t>
            </a:r>
          </a:p>
        </p:txBody>
      </p:sp>
      <p:sp>
        <p:nvSpPr>
          <p:cNvPr id="9" name="TextBox 8"/>
          <p:cNvSpPr txBox="1"/>
          <p:nvPr/>
        </p:nvSpPr>
        <p:spPr>
          <a:xfrm>
            <a:off x="5791200" y="4169953"/>
            <a:ext cx="1371600" cy="252826"/>
          </a:xfrm>
          <a:prstGeom prst="rect">
            <a:avLst/>
          </a:prstGeom>
          <a:noFill/>
        </p:spPr>
        <p:txBody>
          <a:bodyPr wrap="square" rtlCol="0">
            <a:spAutoFit/>
          </a:bodyPr>
          <a:lstStyle/>
          <a:p>
            <a:r>
              <a:rPr lang="en-US" b="1" dirty="0">
                <a:latin typeface="Calibri" pitchFamily="34" charset="0"/>
                <a:cs typeface="Calibri" pitchFamily="34" charset="0"/>
              </a:rPr>
              <a:t>Marks Table</a:t>
            </a:r>
          </a:p>
        </p:txBody>
      </p:sp>
      <p:sp>
        <p:nvSpPr>
          <p:cNvPr id="10" name="TextBox 9"/>
          <p:cNvSpPr txBox="1"/>
          <p:nvPr/>
        </p:nvSpPr>
        <p:spPr>
          <a:xfrm>
            <a:off x="381000" y="4419600"/>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a:cs typeface="Courier New" pitchFamily="49" charset="0"/>
              </a:rPr>
              <a:t>Students</a:t>
            </a:r>
            <a:r>
              <a:rPr lang="en-US" sz="1800" dirty="0">
                <a:latin typeface="Calibri" pitchFamily="34" charset="0"/>
                <a:cs typeface="Calibri" pitchFamily="34" charset="0"/>
              </a:rPr>
              <a:t> table displays the </a:t>
            </a:r>
            <a:r>
              <a:rPr lang="en-US" sz="1800" b="1" dirty="0">
                <a:cs typeface="Courier New" pitchFamily="49" charset="0"/>
              </a:rPr>
              <a:t>Roll Number</a:t>
            </a:r>
            <a:r>
              <a:rPr lang="en-US" sz="1800" dirty="0">
                <a:latin typeface="Calibri" pitchFamily="34" charset="0"/>
                <a:cs typeface="Calibri" pitchFamily="34" charset="0"/>
              </a:rPr>
              <a:t> and the </a:t>
            </a:r>
            <a:r>
              <a:rPr lang="en-US" sz="1800" b="1" dirty="0">
                <a:cs typeface="Courier New" pitchFamily="49" charset="0"/>
              </a:rPr>
              <a:t>Student</a:t>
            </a:r>
            <a:r>
              <a:rPr lang="en-US" sz="1800" b="1" dirty="0">
                <a:latin typeface="Calibri" pitchFamily="34" charset="0"/>
                <a:cs typeface="Calibri" pitchFamily="34" charset="0"/>
              </a:rPr>
              <a:t> </a:t>
            </a:r>
            <a:r>
              <a:rPr lang="en-US" sz="1800" b="1" dirty="0">
                <a:cs typeface="Courier New" pitchFamily="49" charset="0"/>
              </a:rPr>
              <a:t>Name</a:t>
            </a:r>
            <a:r>
              <a:rPr lang="en-US" sz="1800" dirty="0">
                <a:latin typeface="Calibri" pitchFamily="34" charset="0"/>
                <a:cs typeface="Calibri" pitchFamily="34" charset="0"/>
              </a:rPr>
              <a:t>, and the </a:t>
            </a:r>
            <a:r>
              <a:rPr lang="en-US" sz="1800" b="1" dirty="0">
                <a:cs typeface="Courier New" pitchFamily="49" charset="0"/>
              </a:rPr>
              <a:t>Marks</a:t>
            </a:r>
            <a:r>
              <a:rPr lang="en-US" sz="1800" dirty="0">
                <a:latin typeface="Calibri" pitchFamily="34" charset="0"/>
                <a:cs typeface="Calibri" pitchFamily="34" charset="0"/>
              </a:rPr>
              <a:t> table displays the </a:t>
            </a:r>
            <a:r>
              <a:rPr lang="en-US" sz="1800" b="1" dirty="0">
                <a:cs typeface="Courier New" pitchFamily="49" charset="0"/>
              </a:rPr>
              <a:t>Roll</a:t>
            </a:r>
            <a:r>
              <a:rPr lang="en-US" sz="1800" b="1" dirty="0">
                <a:latin typeface="Calibri" pitchFamily="34" charset="0"/>
                <a:cs typeface="Calibri" pitchFamily="34" charset="0"/>
              </a:rPr>
              <a:t> </a:t>
            </a:r>
            <a:r>
              <a:rPr lang="en-US" sz="1800" b="1" dirty="0">
                <a:cs typeface="Courier New" pitchFamily="49" charset="0"/>
              </a:rPr>
              <a:t>Number</a:t>
            </a:r>
            <a:r>
              <a:rPr lang="en-US" sz="1800" dirty="0">
                <a:latin typeface="Calibri" pitchFamily="34" charset="0"/>
                <a:cs typeface="Calibri" pitchFamily="34" charset="0"/>
              </a:rPr>
              <a:t> and </a:t>
            </a:r>
            <a:r>
              <a:rPr lang="en-US" sz="1800" b="1" dirty="0">
                <a:cs typeface="Courier New" pitchFamily="49" charset="0"/>
              </a:rPr>
              <a:t>Marks</a:t>
            </a:r>
            <a:r>
              <a:rPr lang="en-US" sz="1800" dirty="0">
                <a:latin typeface="Calibri" pitchFamily="34" charset="0"/>
                <a:cs typeface="Calibri" pitchFamily="34" charset="0"/>
              </a:rPr>
              <a:t> obtained by the students. </a:t>
            </a:r>
          </a:p>
        </p:txBody>
      </p:sp>
      <p:sp>
        <p:nvSpPr>
          <p:cNvPr id="11" name="TextBox 10"/>
          <p:cNvSpPr txBox="1"/>
          <p:nvPr/>
        </p:nvSpPr>
        <p:spPr>
          <a:xfrm>
            <a:off x="381000" y="50292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To locate students with marks above 40: </a:t>
            </a:r>
          </a:p>
        </p:txBody>
      </p:sp>
      <p:sp>
        <p:nvSpPr>
          <p:cNvPr id="12" name="TextBox 11"/>
          <p:cNvSpPr txBox="1"/>
          <p:nvPr/>
        </p:nvSpPr>
        <p:spPr>
          <a:xfrm>
            <a:off x="762000" y="5345668"/>
            <a:ext cx="8077200" cy="1200329"/>
          </a:xfrm>
          <a:prstGeom prst="rect">
            <a:avLst/>
          </a:prstGeom>
          <a:noFill/>
        </p:spPr>
        <p:txBody>
          <a:bodyPr wrap="square" rtlCol="0">
            <a:spAutoFit/>
          </a:bodyPr>
          <a:lstStyle/>
          <a:p>
            <a:pPr marL="341313" indent="-341313">
              <a:lnSpc>
                <a:spcPct val="100000"/>
              </a:lnSpc>
              <a:spcBef>
                <a:spcPts val="0"/>
              </a:spcBef>
              <a:buFont typeface="Arial" pitchFamily="34" charset="0"/>
              <a:buChar char="•"/>
            </a:pPr>
            <a:r>
              <a:rPr lang="en-US" sz="1800" dirty="0">
                <a:latin typeface="Calibri" pitchFamily="34" charset="0"/>
                <a:cs typeface="Calibri" pitchFamily="34" charset="0"/>
              </a:rPr>
              <a:t>First, locate the roll numbers of those who have scored above 50 from the </a:t>
            </a:r>
            <a:r>
              <a:rPr lang="en-US" sz="1800" b="1" dirty="0">
                <a:cs typeface="Courier New" pitchFamily="49" charset="0"/>
              </a:rPr>
              <a:t>Marks</a:t>
            </a:r>
            <a:r>
              <a:rPr lang="en-US" sz="1800" dirty="0">
                <a:latin typeface="Calibri" pitchFamily="34" charset="0"/>
                <a:cs typeface="Calibri" pitchFamily="34" charset="0"/>
              </a:rPr>
              <a:t> table. </a:t>
            </a:r>
          </a:p>
          <a:p>
            <a:pPr marL="341313" indent="-341313">
              <a:lnSpc>
                <a:spcPct val="100000"/>
              </a:lnSpc>
              <a:spcBef>
                <a:spcPts val="0"/>
              </a:spcBef>
              <a:buFont typeface="Arial" pitchFamily="34" charset="0"/>
              <a:buChar char="•"/>
            </a:pPr>
            <a:r>
              <a:rPr lang="en-US" sz="1800" dirty="0">
                <a:latin typeface="Calibri" pitchFamily="34" charset="0"/>
                <a:cs typeface="Calibri" pitchFamily="34" charset="0"/>
              </a:rPr>
              <a:t>Second, their names have to be located in the </a:t>
            </a:r>
            <a:r>
              <a:rPr lang="en-US" sz="1800" b="1" dirty="0">
                <a:cs typeface="Courier New" pitchFamily="49" charset="0"/>
              </a:rPr>
              <a:t>Students</a:t>
            </a:r>
            <a:r>
              <a:rPr lang="en-US" sz="1800" dirty="0">
                <a:latin typeface="Calibri" pitchFamily="34" charset="0"/>
                <a:cs typeface="Calibri" pitchFamily="34" charset="0"/>
              </a:rPr>
              <a:t> table by matching the roll number.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 Model 4-5</a:t>
            </a:r>
          </a:p>
        </p:txBody>
      </p:sp>
      <p:pic>
        <p:nvPicPr>
          <p:cNvPr id="3074" name="Picture 2"/>
          <p:cNvPicPr>
            <a:picLocks noChangeAspect="1" noChangeArrowheads="1"/>
          </p:cNvPicPr>
          <p:nvPr/>
        </p:nvPicPr>
        <p:blipFill>
          <a:blip r:embed="rId2" cstate="print"/>
          <a:srcRect/>
          <a:stretch>
            <a:fillRect/>
          </a:stretch>
        </p:blipFill>
        <p:spPr bwMode="auto">
          <a:xfrm>
            <a:off x="1600200" y="1447800"/>
            <a:ext cx="5424928" cy="1447458"/>
          </a:xfrm>
          <a:prstGeom prst="rect">
            <a:avLst/>
          </a:prstGeom>
          <a:noFill/>
          <a:ln w="9525">
            <a:noFill/>
            <a:miter lim="800000"/>
            <a:headEnd/>
            <a:tailEnd/>
          </a:ln>
        </p:spPr>
      </p:pic>
      <p:sp>
        <p:nvSpPr>
          <p:cNvPr id="6" name="TextBox 5"/>
          <p:cNvSpPr txBox="1"/>
          <p:nvPr/>
        </p:nvSpPr>
        <p:spPr>
          <a:xfrm>
            <a:off x="381000" y="10022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 is displayed as shown in the following table:</a:t>
            </a:r>
          </a:p>
        </p:txBody>
      </p:sp>
      <p:sp>
        <p:nvSpPr>
          <p:cNvPr id="7" name="TextBox 6"/>
          <p:cNvSpPr txBox="1"/>
          <p:nvPr/>
        </p:nvSpPr>
        <p:spPr>
          <a:xfrm>
            <a:off x="381000" y="29718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was possible to get this information because of two facts:</a:t>
            </a:r>
          </a:p>
        </p:txBody>
      </p:sp>
      <p:graphicFrame>
        <p:nvGraphicFramePr>
          <p:cNvPr id="8" name="Diagram 7"/>
          <p:cNvGraphicFramePr/>
          <p:nvPr/>
        </p:nvGraphicFramePr>
        <p:xfrm>
          <a:off x="457200" y="3505200"/>
          <a:ext cx="8001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81000" y="5269468"/>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a relational model, data is stored in tables.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table in a database has a unique name that identifies its contents.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Each table can be defined as an intersection of rows and columns.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t>Relational Data Model 5-5</a:t>
            </a:r>
            <a:endParaRPr lang="en-US" dirty="0"/>
          </a:p>
        </p:txBody>
      </p:sp>
      <p:graphicFrame>
        <p:nvGraphicFramePr>
          <p:cNvPr id="6" name="Diagram 5"/>
          <p:cNvGraphicFramePr/>
          <p:nvPr/>
        </p:nvGraphicFramePr>
        <p:xfrm>
          <a:off x="533400" y="1219200"/>
          <a:ext cx="8305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Database Management System (RDBMS) 1-3</a:t>
            </a:r>
          </a:p>
        </p:txBody>
      </p:sp>
      <p:grpSp>
        <p:nvGrpSpPr>
          <p:cNvPr id="5" name="Group 4"/>
          <p:cNvGrpSpPr/>
          <p:nvPr/>
        </p:nvGrpSpPr>
        <p:grpSpPr>
          <a:xfrm>
            <a:off x="381000" y="38100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9906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Relational Model is an attempt to simplify database structures.</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An RDBMS is a software program that helps to create, maintain, and manipulate a relational database.</a:t>
              </a:r>
            </a:p>
          </p:txBody>
        </p:sp>
      </p:grpSp>
      <p:sp>
        <p:nvSpPr>
          <p:cNvPr id="17" name="Rounded Rectangle 4"/>
          <p:cNvSpPr/>
          <p:nvPr/>
        </p:nvSpPr>
        <p:spPr>
          <a:xfrm>
            <a:off x="457200" y="38156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relational database is a database divided into logical units called tables, where tables are related to one another within the database.</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Represents all data in the database as simple row-column tables of data values.</a:t>
            </a:r>
          </a:p>
        </p:txBody>
      </p:sp>
      <p:grpSp>
        <p:nvGrpSpPr>
          <p:cNvPr id="19" name="Group 18"/>
          <p:cNvGrpSpPr/>
          <p:nvPr/>
        </p:nvGrpSpPr>
        <p:grpSpPr>
          <a:xfrm>
            <a:off x="381000" y="48006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Tables are related in a relational database, allowing adequate data to be retrieved in a single query (although the desired data may exist in more than one table).</a:t>
              </a:r>
            </a:p>
          </p:txBody>
        </p:sp>
      </p:grpSp>
      <p:grpSp>
        <p:nvGrpSpPr>
          <p:cNvPr id="22" name="Group 21"/>
          <p:cNvGrpSpPr/>
          <p:nvPr/>
        </p:nvGrpSpPr>
        <p:grpSpPr>
          <a:xfrm>
            <a:off x="381000" y="57150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72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By having common keys, or fields, among relational database tables, data from multiple tables can be joined to form one large </a:t>
            </a:r>
            <a:r>
              <a:rPr lang="en-US" sz="1800" dirty="0" err="1">
                <a:latin typeface="Calibri" pitchFamily="34" charset="0"/>
                <a:cs typeface="Calibri" pitchFamily="34" charset="0"/>
              </a:rPr>
              <a:t>resultset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Objectives</a:t>
            </a:r>
          </a:p>
        </p:txBody>
      </p:sp>
      <p:sp>
        <p:nvSpPr>
          <p:cNvPr id="6" name="TextBox 5"/>
          <p:cNvSpPr txBox="1"/>
          <p:nvPr/>
        </p:nvSpPr>
        <p:spPr>
          <a:xfrm>
            <a:off x="304800" y="1143000"/>
            <a:ext cx="8229599" cy="3762568"/>
          </a:xfrm>
          <a:prstGeom prst="rect">
            <a:avLst/>
          </a:prstGeom>
          <a:noFill/>
        </p:spPr>
        <p:txBody>
          <a:bodyPr wrap="square" rtlCol="0">
            <a:spAutoFit/>
          </a:bodyPr>
          <a:lstStyle/>
          <a:p>
            <a:pPr marL="341313" indent="-341313">
              <a:buFont typeface="Calibri" pitchFamily="34" charset="0"/>
              <a:buChar char="●"/>
            </a:pPr>
            <a:r>
              <a:rPr lang="en-US" sz="2400" dirty="0">
                <a:latin typeface="Calibri" pitchFamily="34" charset="0"/>
                <a:cs typeface="Calibri" pitchFamily="34" charset="0"/>
              </a:rPr>
              <a:t>Explain the concept of data and database</a:t>
            </a:r>
          </a:p>
          <a:p>
            <a:pPr marL="341313" indent="-341313">
              <a:buFont typeface="Calibri" pitchFamily="34" charset="0"/>
              <a:buChar char="●"/>
            </a:pPr>
            <a:r>
              <a:rPr lang="en-US" sz="2400" dirty="0">
                <a:latin typeface="Calibri" pitchFamily="34" charset="0"/>
                <a:cs typeface="Calibri" pitchFamily="34" charset="0"/>
              </a:rPr>
              <a:t>Describe the approaches to data management</a:t>
            </a:r>
          </a:p>
          <a:p>
            <a:pPr marL="341313" indent="-341313">
              <a:buFont typeface="Calibri" pitchFamily="34" charset="0"/>
              <a:buChar char="●"/>
            </a:pPr>
            <a:r>
              <a:rPr lang="en-US" sz="2400" dirty="0">
                <a:latin typeface="Calibri" pitchFamily="34" charset="0"/>
                <a:cs typeface="Calibri" pitchFamily="34" charset="0"/>
              </a:rPr>
              <a:t>Define a Database Management System (DBMS) and list its benefits</a:t>
            </a:r>
          </a:p>
          <a:p>
            <a:pPr marL="341313" indent="-341313">
              <a:buFont typeface="Calibri" pitchFamily="34" charset="0"/>
              <a:buChar char="●"/>
            </a:pPr>
            <a:r>
              <a:rPr lang="en-US" sz="2400" dirty="0">
                <a:latin typeface="Calibri" pitchFamily="34" charset="0"/>
                <a:cs typeface="Calibri" pitchFamily="34" charset="0"/>
              </a:rPr>
              <a:t>Explain the different database models</a:t>
            </a:r>
          </a:p>
          <a:p>
            <a:pPr marL="341313" indent="-341313">
              <a:buFont typeface="Calibri" pitchFamily="34" charset="0"/>
              <a:buChar char="●"/>
            </a:pPr>
            <a:r>
              <a:rPr lang="en-US" sz="2400" dirty="0">
                <a:latin typeface="Calibri" pitchFamily="34" charset="0"/>
                <a:cs typeface="Calibri" pitchFamily="34" charset="0"/>
              </a:rPr>
              <a:t>Define and explain RDBMS</a:t>
            </a:r>
          </a:p>
          <a:p>
            <a:pPr marL="341313" indent="-341313">
              <a:buFont typeface="Calibri" pitchFamily="34" charset="0"/>
              <a:buChar char="●"/>
            </a:pPr>
            <a:r>
              <a:rPr lang="en-US" sz="2400" dirty="0">
                <a:latin typeface="Calibri" pitchFamily="34" charset="0"/>
                <a:cs typeface="Calibri" pitchFamily="34" charset="0"/>
              </a:rPr>
              <a:t>Describe entities and tables and list the characteristics of tables</a:t>
            </a:r>
          </a:p>
          <a:p>
            <a:pPr marL="341313" indent="-341313">
              <a:buFont typeface="Calibri" pitchFamily="34" charset="0"/>
              <a:buChar char="●"/>
            </a:pPr>
            <a:r>
              <a:rPr lang="en-US" sz="2400" dirty="0">
                <a:latin typeface="Calibri" pitchFamily="34" charset="0"/>
                <a:cs typeface="Calibri" pitchFamily="34" charset="0"/>
              </a:rPr>
              <a:t>List the differences between a DBMS and an RDBMS</a:t>
            </a:r>
          </a:p>
          <a:p>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Database Management System (RDBMS) 2-3</a:t>
            </a:r>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shows two tables related to one another through a common key (data value) in a relational database:</a:t>
            </a:r>
          </a:p>
        </p:txBody>
      </p:sp>
      <p:pic>
        <p:nvPicPr>
          <p:cNvPr id="6" name="Picture 5" descr="Figure 1.5.tif"/>
          <p:cNvPicPr>
            <a:picLocks noChangeAspect="1"/>
          </p:cNvPicPr>
          <p:nvPr/>
        </p:nvPicPr>
        <p:blipFill>
          <a:blip r:embed="rId2" cstate="print"/>
          <a:stretch>
            <a:fillRect/>
          </a:stretch>
        </p:blipFill>
        <p:spPr>
          <a:xfrm>
            <a:off x="2286000" y="1676400"/>
            <a:ext cx="4648200" cy="3337169"/>
          </a:xfrm>
          <a:prstGeom prst="rect">
            <a:avLst/>
          </a:prstGeom>
        </p:spPr>
      </p:pic>
      <p:sp>
        <p:nvSpPr>
          <p:cNvPr id="7" name="TextBox 6"/>
          <p:cNvSpPr txBox="1"/>
          <p:nvPr/>
        </p:nvSpPr>
        <p:spPr>
          <a:xfrm>
            <a:off x="381000" y="5144869"/>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Thus, a relational database is a database structured on the relational model.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Basic characteristic of a relational model is that in a relational model, data is stored in relations.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Relational Database Management System (RDBMS) 3-3</a:t>
            </a:r>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are the </a:t>
            </a:r>
            <a:r>
              <a:rPr lang="en-US" sz="1800" b="1" dirty="0">
                <a:cs typeface="Courier New" pitchFamily="49" charset="0"/>
              </a:rPr>
              <a:t>Capitals</a:t>
            </a:r>
            <a:r>
              <a:rPr lang="en-US" sz="1800" dirty="0">
                <a:latin typeface="Calibri" pitchFamily="34" charset="0"/>
                <a:cs typeface="Calibri" pitchFamily="34" charset="0"/>
              </a:rPr>
              <a:t> and </a:t>
            </a:r>
            <a:r>
              <a:rPr lang="en-US" sz="1800" b="1" dirty="0">
                <a:cs typeface="Courier New" pitchFamily="49" charset="0"/>
              </a:rPr>
              <a:t>Currency</a:t>
            </a:r>
            <a:r>
              <a:rPr lang="en-US" sz="1800" dirty="0">
                <a:latin typeface="Calibri" pitchFamily="34" charset="0"/>
                <a:cs typeface="Calibri" pitchFamily="34" charset="0"/>
              </a:rPr>
              <a:t> tables showing a list of countries and their capitals, and the countries and the local currencies used by them respectively:</a:t>
            </a:r>
          </a:p>
        </p:txBody>
      </p:sp>
      <p:pic>
        <p:nvPicPr>
          <p:cNvPr id="1026" name="Picture 2"/>
          <p:cNvPicPr>
            <a:picLocks noChangeAspect="1" noChangeArrowheads="1"/>
          </p:cNvPicPr>
          <p:nvPr/>
        </p:nvPicPr>
        <p:blipFill>
          <a:blip r:embed="rId2" cstate="print"/>
          <a:srcRect/>
          <a:stretch>
            <a:fillRect/>
          </a:stretch>
        </p:blipFill>
        <p:spPr bwMode="auto">
          <a:xfrm>
            <a:off x="1524000" y="1752599"/>
            <a:ext cx="2209800" cy="19335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1752600"/>
            <a:ext cx="2354036" cy="1905000"/>
          </a:xfrm>
          <a:prstGeom prst="rect">
            <a:avLst/>
          </a:prstGeom>
          <a:noFill/>
          <a:ln w="9525">
            <a:noFill/>
            <a:miter lim="800000"/>
            <a:headEnd/>
            <a:tailEnd/>
          </a:ln>
        </p:spPr>
      </p:pic>
      <p:sp>
        <p:nvSpPr>
          <p:cNvPr id="8" name="TextBox 7"/>
          <p:cNvSpPr txBox="1"/>
          <p:nvPr/>
        </p:nvSpPr>
        <p:spPr>
          <a:xfrm>
            <a:off x="1905000" y="3785774"/>
            <a:ext cx="1447800" cy="252826"/>
          </a:xfrm>
          <a:prstGeom prst="rect">
            <a:avLst/>
          </a:prstGeom>
          <a:noFill/>
        </p:spPr>
        <p:txBody>
          <a:bodyPr wrap="square" rtlCol="0">
            <a:spAutoFit/>
          </a:bodyPr>
          <a:lstStyle/>
          <a:p>
            <a:r>
              <a:rPr lang="en-US" b="1" dirty="0">
                <a:latin typeface="Calibri" pitchFamily="34" charset="0"/>
                <a:cs typeface="Calibri" pitchFamily="34" charset="0"/>
              </a:rPr>
              <a:t>Capitals Table</a:t>
            </a:r>
          </a:p>
        </p:txBody>
      </p:sp>
      <p:sp>
        <p:nvSpPr>
          <p:cNvPr id="9" name="TextBox 8"/>
          <p:cNvSpPr txBox="1"/>
          <p:nvPr/>
        </p:nvSpPr>
        <p:spPr>
          <a:xfrm>
            <a:off x="4876800" y="3764727"/>
            <a:ext cx="1371600" cy="252826"/>
          </a:xfrm>
          <a:prstGeom prst="rect">
            <a:avLst/>
          </a:prstGeom>
          <a:noFill/>
        </p:spPr>
        <p:txBody>
          <a:bodyPr wrap="square" rtlCol="0">
            <a:spAutoFit/>
          </a:bodyPr>
          <a:lstStyle/>
          <a:p>
            <a:r>
              <a:rPr lang="en-US" b="1" dirty="0">
                <a:latin typeface="Calibri" pitchFamily="34" charset="0"/>
                <a:cs typeface="Calibri" pitchFamily="34" charset="0"/>
              </a:rPr>
              <a:t>Currency Table</a:t>
            </a:r>
          </a:p>
        </p:txBody>
      </p:sp>
      <p:sp>
        <p:nvSpPr>
          <p:cNvPr id="10" name="TextBox 9"/>
          <p:cNvSpPr txBox="1"/>
          <p:nvPr/>
        </p:nvSpPr>
        <p:spPr>
          <a:xfrm>
            <a:off x="381000" y="4154269"/>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Both the tables have a common column, that is, the </a:t>
            </a:r>
            <a:r>
              <a:rPr lang="en-US" sz="1800" b="1" dirty="0">
                <a:cs typeface="Courier New" pitchFamily="49" charset="0"/>
              </a:rPr>
              <a:t>Country</a:t>
            </a:r>
            <a:r>
              <a:rPr lang="en-US" sz="1800" dirty="0">
                <a:latin typeface="Calibri" pitchFamily="34" charset="0"/>
                <a:cs typeface="Calibri" pitchFamily="34" charset="0"/>
              </a:rPr>
              <a:t> column.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Now, to display the information about the currency used in Rome, first find the name of the country to which Rome belongs from table </a:t>
            </a:r>
            <a:r>
              <a:rPr lang="en-US" sz="1800" b="1" dirty="0">
                <a:cs typeface="Courier New" pitchFamily="49" charset="0"/>
              </a:rPr>
              <a:t>Capitals</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Next, that country should be looked up in table </a:t>
            </a:r>
            <a:r>
              <a:rPr lang="en-US" sz="1800" b="1" dirty="0">
                <a:cs typeface="Courier New" pitchFamily="49" charset="0"/>
              </a:rPr>
              <a:t>Currency</a:t>
            </a:r>
            <a:r>
              <a:rPr lang="en-US" sz="1800" dirty="0">
                <a:latin typeface="Calibri" pitchFamily="34" charset="0"/>
                <a:cs typeface="Calibri" pitchFamily="34" charset="0"/>
              </a:rPr>
              <a:t> to find out the currency.</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is possible to get this information because it is possible to establish a relation between the two tables through a common column called </a:t>
            </a:r>
            <a:r>
              <a:rPr lang="en-US" sz="1800" b="1" dirty="0">
                <a:cs typeface="Courier New" pitchFamily="49" charset="0"/>
              </a:rPr>
              <a:t>Country</a:t>
            </a:r>
            <a:r>
              <a:rPr lang="en-US" sz="1800" dirty="0">
                <a:latin typeface="Calibri" pitchFamily="34" charset="0"/>
                <a:cs typeface="Calibri" pitchFamily="34" charset="0"/>
              </a:rPr>
              <a:t>.</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Terms Related to RDBMS 1-3</a:t>
            </a:r>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There are certain terms that are mostly used in an RDBMS. These are described as follows:</a:t>
            </a:r>
          </a:p>
        </p:txBody>
      </p:sp>
      <p:graphicFrame>
        <p:nvGraphicFramePr>
          <p:cNvPr id="6" name="Diagram 5"/>
          <p:cNvGraphicFramePr/>
          <p:nvPr/>
        </p:nvGraphicFramePr>
        <p:xfrm>
          <a:off x="457200" y="1752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Terms Related to RDBMS 2-3</a:t>
            </a:r>
          </a:p>
        </p:txBody>
      </p:sp>
      <p:sp>
        <p:nvSpPr>
          <p:cNvPr id="5" name="TextBox 4"/>
          <p:cNvSpPr txBox="1"/>
          <p:nvPr/>
        </p:nvSpPr>
        <p:spPr>
          <a:xfrm>
            <a:off x="381000" y="1002268"/>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the scenario of a company maintaining customer and order information for products being sold and customer-order details for a specific month, say, August.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following tables are used to illustrate this scenario:</a:t>
            </a:r>
          </a:p>
        </p:txBody>
      </p:sp>
      <p:pic>
        <p:nvPicPr>
          <p:cNvPr id="2050" name="Picture 2"/>
          <p:cNvPicPr>
            <a:picLocks noChangeAspect="1" noChangeArrowheads="1"/>
          </p:cNvPicPr>
          <p:nvPr/>
        </p:nvPicPr>
        <p:blipFill>
          <a:blip r:embed="rId2" cstate="print"/>
          <a:srcRect/>
          <a:stretch>
            <a:fillRect/>
          </a:stretch>
        </p:blipFill>
        <p:spPr bwMode="auto">
          <a:xfrm>
            <a:off x="609600" y="2133600"/>
            <a:ext cx="4054415" cy="1524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105400" y="2133600"/>
            <a:ext cx="3306792" cy="153837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295400" y="4191000"/>
            <a:ext cx="2674189" cy="2027208"/>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724400" y="4495800"/>
            <a:ext cx="2961736" cy="1524000"/>
          </a:xfrm>
          <a:prstGeom prst="rect">
            <a:avLst/>
          </a:prstGeom>
          <a:noFill/>
          <a:ln w="9525">
            <a:noFill/>
            <a:miter lim="800000"/>
            <a:headEnd/>
            <a:tailEnd/>
          </a:ln>
        </p:spPr>
      </p:pic>
      <p:sp>
        <p:nvSpPr>
          <p:cNvPr id="10" name="TextBox 9"/>
          <p:cNvSpPr txBox="1"/>
          <p:nvPr/>
        </p:nvSpPr>
        <p:spPr>
          <a:xfrm>
            <a:off x="1981200" y="6324600"/>
            <a:ext cx="1447800" cy="252826"/>
          </a:xfrm>
          <a:prstGeom prst="rect">
            <a:avLst/>
          </a:prstGeom>
          <a:noFill/>
        </p:spPr>
        <p:txBody>
          <a:bodyPr wrap="square" rtlCol="0">
            <a:spAutoFit/>
          </a:bodyPr>
          <a:lstStyle/>
          <a:p>
            <a:r>
              <a:rPr lang="en-US" b="1" dirty="0" err="1">
                <a:latin typeface="Calibri" pitchFamily="34" charset="0"/>
                <a:cs typeface="Calibri" pitchFamily="34" charset="0"/>
              </a:rPr>
              <a:t>Order_Details</a:t>
            </a:r>
            <a:endParaRPr lang="en-US" b="1" dirty="0">
              <a:latin typeface="Calibri" pitchFamily="34" charset="0"/>
              <a:cs typeface="Calibri" pitchFamily="34" charset="0"/>
            </a:endParaRPr>
          </a:p>
        </p:txBody>
      </p:sp>
      <p:sp>
        <p:nvSpPr>
          <p:cNvPr id="11" name="TextBox 10"/>
          <p:cNvSpPr txBox="1"/>
          <p:nvPr/>
        </p:nvSpPr>
        <p:spPr>
          <a:xfrm>
            <a:off x="5638800" y="6096000"/>
            <a:ext cx="1371600" cy="252826"/>
          </a:xfrm>
          <a:prstGeom prst="rect">
            <a:avLst/>
          </a:prstGeom>
          <a:noFill/>
        </p:spPr>
        <p:txBody>
          <a:bodyPr wrap="square" rtlCol="0">
            <a:spAutoFit/>
          </a:bodyPr>
          <a:lstStyle/>
          <a:p>
            <a:r>
              <a:rPr lang="en-US" b="1" dirty="0" err="1">
                <a:latin typeface="Calibri" pitchFamily="34" charset="0"/>
                <a:cs typeface="Calibri" pitchFamily="34" charset="0"/>
              </a:rPr>
              <a:t>Order_August</a:t>
            </a:r>
            <a:endParaRPr lang="en-US" b="1" dirty="0">
              <a:latin typeface="Calibri" pitchFamily="34" charset="0"/>
              <a:cs typeface="Calibri" pitchFamily="34" charset="0"/>
            </a:endParaRPr>
          </a:p>
        </p:txBody>
      </p:sp>
      <p:sp>
        <p:nvSpPr>
          <p:cNvPr id="12" name="TextBox 11"/>
          <p:cNvSpPr txBox="1"/>
          <p:nvPr/>
        </p:nvSpPr>
        <p:spPr>
          <a:xfrm>
            <a:off x="2057400" y="3709574"/>
            <a:ext cx="1447800" cy="252826"/>
          </a:xfrm>
          <a:prstGeom prst="rect">
            <a:avLst/>
          </a:prstGeom>
          <a:noFill/>
        </p:spPr>
        <p:txBody>
          <a:bodyPr wrap="square" rtlCol="0">
            <a:spAutoFit/>
          </a:bodyPr>
          <a:lstStyle/>
          <a:p>
            <a:r>
              <a:rPr lang="en-US" b="1" dirty="0">
                <a:latin typeface="Calibri" pitchFamily="34" charset="0"/>
                <a:cs typeface="Calibri" pitchFamily="34" charset="0"/>
              </a:rPr>
              <a:t>Customer</a:t>
            </a:r>
          </a:p>
        </p:txBody>
      </p:sp>
      <p:sp>
        <p:nvSpPr>
          <p:cNvPr id="13" name="TextBox 12"/>
          <p:cNvSpPr txBox="1"/>
          <p:nvPr/>
        </p:nvSpPr>
        <p:spPr>
          <a:xfrm>
            <a:off x="5943600" y="3688527"/>
            <a:ext cx="1371600" cy="252826"/>
          </a:xfrm>
          <a:prstGeom prst="rect">
            <a:avLst/>
          </a:prstGeom>
          <a:noFill/>
        </p:spPr>
        <p:txBody>
          <a:bodyPr wrap="square" rtlCol="0">
            <a:spAutoFit/>
          </a:bodyPr>
          <a:lstStyle/>
          <a:p>
            <a:pPr algn="ctr"/>
            <a:r>
              <a:rPr lang="en-US" b="1" dirty="0">
                <a:latin typeface="Calibri" pitchFamily="34" charset="0"/>
                <a:cs typeface="Calibri" pitchFamily="34" charset="0"/>
              </a:rPr>
              <a:t>Items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Terms Related to RDBMS 3-3</a:t>
            </a:r>
          </a:p>
        </p:txBody>
      </p:sp>
      <p:sp>
        <p:nvSpPr>
          <p:cNvPr id="5" name="TextBox 4"/>
          <p:cNvSpPr txBox="1"/>
          <p:nvPr/>
        </p:nvSpPr>
        <p:spPr>
          <a:xfrm>
            <a:off x="381000" y="9260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lists the terms related to tables:</a:t>
            </a:r>
          </a:p>
        </p:txBody>
      </p:sp>
      <p:pic>
        <p:nvPicPr>
          <p:cNvPr id="3075" name="Picture 3"/>
          <p:cNvPicPr>
            <a:picLocks noChangeAspect="1" noChangeArrowheads="1"/>
          </p:cNvPicPr>
          <p:nvPr/>
        </p:nvPicPr>
        <p:blipFill>
          <a:blip r:embed="rId2" cstate="print"/>
          <a:srcRect/>
          <a:stretch>
            <a:fillRect/>
          </a:stretch>
        </p:blipFill>
        <p:spPr bwMode="auto">
          <a:xfrm>
            <a:off x="1143000" y="1295400"/>
            <a:ext cx="6324600" cy="52578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RDBMS Users 1-2</a:t>
            </a:r>
          </a:p>
        </p:txBody>
      </p:sp>
      <p:sp>
        <p:nvSpPr>
          <p:cNvPr id="6" name="TextBox 5"/>
          <p:cNvSpPr txBox="1"/>
          <p:nvPr/>
        </p:nvSpPr>
        <p:spPr>
          <a:xfrm>
            <a:off x="381000" y="9260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Many persons are involved in the design, use, and maintenance of a large database with a few hundred users. </a:t>
            </a:r>
          </a:p>
        </p:txBody>
      </p:sp>
      <p:graphicFrame>
        <p:nvGraphicFramePr>
          <p:cNvPr id="8" name="Diagram 7"/>
          <p:cNvGraphicFramePr/>
          <p:nvPr/>
        </p:nvGraphicFramePr>
        <p:xfrm>
          <a:off x="838200" y="1625600"/>
          <a:ext cx="7315200" cy="477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RDBMS Users 2-2</a:t>
            </a:r>
          </a:p>
        </p:txBody>
      </p:sp>
      <p:graphicFrame>
        <p:nvGraphicFramePr>
          <p:cNvPr id="6" name="Diagram 5"/>
          <p:cNvGraphicFramePr/>
          <p:nvPr/>
        </p:nvGraphicFramePr>
        <p:xfrm>
          <a:off x="533400" y="1219200"/>
          <a:ext cx="8305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Entity</a:t>
            </a:r>
          </a:p>
        </p:txBody>
      </p:sp>
      <p:grpSp>
        <p:nvGrpSpPr>
          <p:cNvPr id="5" name="Group 4"/>
          <p:cNvGrpSpPr/>
          <p:nvPr/>
        </p:nvGrpSpPr>
        <p:grpSpPr>
          <a:xfrm>
            <a:off x="381000" y="38100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9906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An entity is a person, place, thing, object, event, or even a concept, which can be distinctly identified. </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Each entity has certain characteristics known as attributes. </a:t>
              </a:r>
            </a:p>
          </p:txBody>
        </p:sp>
      </p:grpSp>
      <p:sp>
        <p:nvSpPr>
          <p:cNvPr id="17" name="Rounded Rectangle 4"/>
          <p:cNvSpPr/>
          <p:nvPr/>
        </p:nvSpPr>
        <p:spPr>
          <a:xfrm>
            <a:off x="457200" y="38156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the student entity might include attributes like student number, name, and grade. Each attribute should be named appropriately.</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the entities in a university are students, faculty members, and courses.</a:t>
            </a:r>
          </a:p>
        </p:txBody>
      </p:sp>
      <p:grpSp>
        <p:nvGrpSpPr>
          <p:cNvPr id="19" name="Group 18"/>
          <p:cNvGrpSpPr/>
          <p:nvPr/>
        </p:nvGrpSpPr>
        <p:grpSpPr>
          <a:xfrm>
            <a:off x="381000" y="48006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grouping of related entities becomes an entity set. Each entity set is given a name. The name of the entity set reflects the contents. </a:t>
              </a:r>
            </a:p>
          </p:txBody>
        </p:sp>
      </p:grpSp>
      <p:grpSp>
        <p:nvGrpSpPr>
          <p:cNvPr id="22" name="Group 21"/>
          <p:cNvGrpSpPr/>
          <p:nvPr/>
        </p:nvGrpSpPr>
        <p:grpSpPr>
          <a:xfrm>
            <a:off x="381000" y="57150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72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Thus, the attributes of all the students of the university will be stored in an entity set called </a:t>
            </a:r>
            <a:r>
              <a:rPr lang="en-US" sz="1800" dirty="0">
                <a:latin typeface="Courier New" pitchFamily="49" charset="0"/>
                <a:cs typeface="Courier New" pitchFamily="49" charset="0"/>
              </a:rPr>
              <a:t>Student</a:t>
            </a:r>
            <a:r>
              <a:rPr lang="en-US" sz="1800" dirty="0">
                <a:latin typeface="Calibri" pitchFamily="34" charset="0"/>
                <a:cs typeface="Calibri" pitchFamily="34" charset="0"/>
              </a:rPr>
              <a:t>.</a:t>
            </a:r>
            <a:endParaRPr lang="en-US" sz="1800" kern="1200" dirty="0">
              <a:latin typeface="Calibri" pitchFamily="34" charset="0"/>
              <a:cs typeface="Calibri"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Tables and their Characteristics 1-2</a:t>
            </a:r>
          </a:p>
        </p:txBody>
      </p:sp>
      <p:grpSp>
        <p:nvGrpSpPr>
          <p:cNvPr id="5" name="Group 4"/>
          <p:cNvGrpSpPr/>
          <p:nvPr/>
        </p:nvGrpSpPr>
        <p:grpSpPr>
          <a:xfrm>
            <a:off x="381000" y="9906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access and manipulation of data is facilitated by the creation of data relationships based on a construct known as a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A table is also called a relation. The rows are known as </a:t>
              </a:r>
              <a:r>
                <a:rPr lang="en-US" sz="1800" dirty="0" err="1">
                  <a:latin typeface="Calibri" pitchFamily="34" charset="0"/>
                  <a:cs typeface="Calibri" pitchFamily="34" charset="0"/>
                </a:rPr>
                <a:t>tuples</a:t>
              </a:r>
              <a:r>
                <a:rPr lang="en-US" sz="1800" dirty="0">
                  <a:latin typeface="Calibri" pitchFamily="34" charset="0"/>
                  <a:cs typeface="Calibri" pitchFamily="34" charset="0"/>
                </a:rPr>
                <a:t>. The columns are known as attributes.</a:t>
              </a:r>
            </a:p>
          </p:txBody>
        </p:sp>
      </p:grpSp>
      <p:sp>
        <p:nvSpPr>
          <p:cNvPr id="14"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table contains a group of related entities that is an entity set. The terms entity set and table are often used interchangeably.</a:t>
            </a:r>
          </a:p>
        </p:txBody>
      </p:sp>
      <p:sp>
        <p:nvSpPr>
          <p:cNvPr id="15" name="TextBox 14"/>
          <p:cNvSpPr txBox="1"/>
          <p:nvPr/>
        </p:nvSpPr>
        <p:spPr>
          <a:xfrm>
            <a:off x="381000" y="37338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highlights the characteristics of a table: </a:t>
            </a:r>
          </a:p>
        </p:txBody>
      </p:sp>
      <p:pic>
        <p:nvPicPr>
          <p:cNvPr id="16" name="Picture 15" descr="Figure 1.6.tif"/>
          <p:cNvPicPr>
            <a:picLocks noChangeAspect="1"/>
          </p:cNvPicPr>
          <p:nvPr/>
        </p:nvPicPr>
        <p:blipFill>
          <a:blip r:embed="rId3" cstate="print"/>
          <a:stretch>
            <a:fillRect/>
          </a:stretch>
        </p:blipFill>
        <p:spPr>
          <a:xfrm>
            <a:off x="1524000" y="4114800"/>
            <a:ext cx="5486400" cy="237976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Tables and their Characteristics 2-2</a:t>
            </a:r>
          </a:p>
        </p:txBody>
      </p:sp>
      <p:graphicFrame>
        <p:nvGraphicFramePr>
          <p:cNvPr id="5" name="Diagram 4"/>
          <p:cNvGraphicFramePr/>
          <p:nvPr/>
        </p:nvGraphicFramePr>
        <p:xfrm>
          <a:off x="457200" y="1371600"/>
          <a:ext cx="8001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81000" y="9144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characteristics of a table are as follows: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Introduction</a:t>
            </a:r>
          </a:p>
        </p:txBody>
      </p:sp>
      <p:sp>
        <p:nvSpPr>
          <p:cNvPr id="5" name="TextBox 4"/>
          <p:cNvSpPr txBox="1"/>
          <p:nvPr/>
        </p:nvSpPr>
        <p:spPr>
          <a:xfrm>
            <a:off x="304800" y="1143000"/>
            <a:ext cx="8229599" cy="4247317"/>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Organizations often maintain large amounts of data, which are generated as a result of day-to-day operations.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database:</a:t>
            </a:r>
          </a:p>
          <a:p>
            <a:pPr marL="627063" indent="-285750">
              <a:lnSpc>
                <a:spcPct val="100000"/>
              </a:lnSpc>
              <a:spcBef>
                <a:spcPts val="0"/>
              </a:spcBef>
              <a:buFont typeface="Arial" pitchFamily="34" charset="0"/>
              <a:buChar char="•"/>
            </a:pPr>
            <a:r>
              <a:rPr lang="en-US" sz="1800" dirty="0">
                <a:latin typeface="Calibri" pitchFamily="34" charset="0"/>
                <a:cs typeface="Calibri" pitchFamily="34" charset="0"/>
              </a:rPr>
              <a:t>is an organized form of such data. </a:t>
            </a:r>
          </a:p>
          <a:p>
            <a:pPr marL="627063" indent="-285750">
              <a:lnSpc>
                <a:spcPct val="100000"/>
              </a:lnSpc>
              <a:spcBef>
                <a:spcPts val="0"/>
              </a:spcBef>
              <a:buFont typeface="Arial" pitchFamily="34" charset="0"/>
              <a:buChar char="•"/>
            </a:pPr>
            <a:endParaRPr lang="en-US" sz="1800" dirty="0">
              <a:latin typeface="Calibri" pitchFamily="34" charset="0"/>
              <a:cs typeface="Calibri" pitchFamily="34" charset="0"/>
            </a:endParaRPr>
          </a:p>
          <a:p>
            <a:pPr marL="627063" indent="-285750">
              <a:lnSpc>
                <a:spcPct val="100000"/>
              </a:lnSpc>
              <a:spcBef>
                <a:spcPts val="0"/>
              </a:spcBef>
              <a:buFont typeface="Arial" pitchFamily="34" charset="0"/>
              <a:buChar char="•"/>
            </a:pPr>
            <a:r>
              <a:rPr lang="en-US" sz="1800" dirty="0">
                <a:latin typeface="Calibri" pitchFamily="34" charset="0"/>
                <a:cs typeface="Calibri" pitchFamily="34" charset="0"/>
              </a:rPr>
              <a:t>may consist of one or more related data items called records. </a:t>
            </a:r>
          </a:p>
          <a:p>
            <a:pPr marL="627063" indent="-285750">
              <a:lnSpc>
                <a:spcPct val="100000"/>
              </a:lnSpc>
              <a:spcBef>
                <a:spcPts val="0"/>
              </a:spcBef>
              <a:buFont typeface="Arial" pitchFamily="34" charset="0"/>
              <a:buChar char="•"/>
            </a:pPr>
            <a:endParaRPr lang="en-US" sz="1800" dirty="0">
              <a:latin typeface="Calibri" pitchFamily="34" charset="0"/>
              <a:cs typeface="Calibri" pitchFamily="34" charset="0"/>
            </a:endParaRPr>
          </a:p>
          <a:p>
            <a:pPr marL="627063" indent="-285750">
              <a:lnSpc>
                <a:spcPct val="100000"/>
              </a:lnSpc>
              <a:spcBef>
                <a:spcPts val="0"/>
              </a:spcBef>
              <a:buFont typeface="Arial" pitchFamily="34" charset="0"/>
              <a:buChar char="•"/>
            </a:pPr>
            <a:r>
              <a:rPr lang="en-US" sz="1800" dirty="0">
                <a:latin typeface="Calibri" pitchFamily="34" charset="0"/>
                <a:cs typeface="Calibri" pitchFamily="34" charset="0"/>
              </a:rPr>
              <a:t>is a data collection to which different questions can be asked.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t>
            </a:r>
          </a:p>
          <a:p>
            <a:pPr marL="627063" indent="-285750">
              <a:lnSpc>
                <a:spcPct val="100000"/>
              </a:lnSpc>
              <a:spcBef>
                <a:spcPts val="0"/>
              </a:spcBef>
              <a:buFont typeface="Arial" pitchFamily="34" charset="0"/>
              <a:buChar char="•"/>
            </a:pPr>
            <a:r>
              <a:rPr lang="en-US" sz="1800" dirty="0">
                <a:latin typeface="Calibri" pitchFamily="34" charset="0"/>
                <a:cs typeface="Calibri" pitchFamily="34" charset="0"/>
              </a:rPr>
              <a:t>'What are the phone numbers and addresses of the five nearest post offices?' or</a:t>
            </a:r>
          </a:p>
          <a:p>
            <a:pPr marL="627063" indent="-285750">
              <a:lnSpc>
                <a:spcPct val="100000"/>
              </a:lnSpc>
              <a:spcBef>
                <a:spcPts val="0"/>
              </a:spcBef>
              <a:buFont typeface="Arial" pitchFamily="34" charset="0"/>
              <a:buChar char="•"/>
            </a:pPr>
            <a:r>
              <a:rPr lang="en-US" sz="1800" dirty="0">
                <a:latin typeface="Calibri" pitchFamily="34" charset="0"/>
                <a:cs typeface="Calibri" pitchFamily="34" charset="0"/>
              </a:rPr>
              <a:t>'Do we have any books in our library that deal with health food?'</a:t>
            </a:r>
          </a:p>
          <a:p>
            <a:pPr>
              <a:lnSpc>
                <a:spcPct val="100000"/>
              </a:lnSpc>
              <a:spcBef>
                <a:spcPts val="0"/>
              </a:spcBef>
            </a:pPr>
            <a:endParaRPr lang="en-US" sz="1800" dirty="0">
              <a:latin typeface="Calibri" pitchFamily="34" charset="0"/>
              <a:cs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a:xfrm>
            <a:off x="1066800" y="228600"/>
            <a:ext cx="7772400" cy="411162"/>
          </a:xfrm>
        </p:spPr>
        <p:txBody>
          <a:bodyPr/>
          <a:lstStyle/>
          <a:p>
            <a:r>
              <a:rPr lang="en-US" dirty="0"/>
              <a:t>Differences between a DBMS and an RDBMS</a:t>
            </a:r>
          </a:p>
        </p:txBody>
      </p:sp>
      <p:graphicFrame>
        <p:nvGraphicFramePr>
          <p:cNvPr id="5" name="Table 4"/>
          <p:cNvGraphicFramePr>
            <a:graphicFrameLocks noGrp="1"/>
          </p:cNvGraphicFramePr>
          <p:nvPr>
            <p:extLst>
              <p:ext uri="{D42A27DB-BD31-4B8C-83A1-F6EECF244321}">
                <p14:modId xmlns:p14="http://schemas.microsoft.com/office/powerpoint/2010/main" val="1342121628"/>
              </p:ext>
            </p:extLst>
          </p:nvPr>
        </p:nvGraphicFramePr>
        <p:xfrm>
          <a:off x="457200" y="1295400"/>
          <a:ext cx="8229600" cy="4532145"/>
        </p:xfrm>
        <a:graphic>
          <a:graphicData uri="http://schemas.openxmlformats.org/drawingml/2006/table">
            <a:tbl>
              <a:tblPr firstRow="1" bandRow="1">
                <a:tableStyleId>{00A15C55-8517-42AA-B614-E9B94910E393}</a:tableStyleId>
              </a:tblPr>
              <a:tblGrid>
                <a:gridCol w="39624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533400">
                <a:tc>
                  <a:txBody>
                    <a:bodyPr/>
                    <a:lstStyle/>
                    <a:p>
                      <a:pPr algn="ctr"/>
                      <a:endParaRPr lang="en-US" sz="2400" kern="1200" baseline="30000" dirty="0"/>
                    </a:p>
                    <a:p>
                      <a:pPr algn="ctr"/>
                      <a:r>
                        <a:rPr lang="en-US" sz="2400" b="1" kern="1200" baseline="30000" dirty="0">
                          <a:solidFill>
                            <a:schemeClr val="lt1"/>
                          </a:solidFill>
                          <a:latin typeface="+mn-lt"/>
                          <a:ea typeface="+mn-ea"/>
                          <a:cs typeface="+mn-cs"/>
                        </a:rPr>
                        <a:t>DBMS(1ng </a:t>
                      </a:r>
                      <a:r>
                        <a:rPr lang="en-US" sz="2400" b="1" kern="1200" baseline="30000" dirty="0" err="1">
                          <a:solidFill>
                            <a:schemeClr val="lt1"/>
                          </a:solidFill>
                          <a:latin typeface="+mn-lt"/>
                          <a:ea typeface="+mn-ea"/>
                          <a:cs typeface="+mn-cs"/>
                        </a:rPr>
                        <a:t>dùng</a:t>
                      </a:r>
                      <a:r>
                        <a:rPr lang="en-US" sz="2400" b="1" kern="1200" baseline="30000" dirty="0">
                          <a:solidFill>
                            <a:schemeClr val="lt1"/>
                          </a:solidFill>
                          <a:latin typeface="+mn-lt"/>
                          <a:ea typeface="+mn-ea"/>
                          <a:cs typeface="+mn-cs"/>
                        </a:rPr>
                        <a:t>)</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b="1" kern="1200" baseline="30000" dirty="0">
                          <a:solidFill>
                            <a:schemeClr val="lt1"/>
                          </a:solidFill>
                          <a:latin typeface="+mn-lt"/>
                          <a:ea typeface="+mn-ea"/>
                          <a:cs typeface="+mn-cs"/>
                        </a:rPr>
                        <a:t>RDBMS(</a:t>
                      </a:r>
                      <a:r>
                        <a:rPr lang="en-US" sz="2400" b="1" kern="1200" baseline="30000" dirty="0" err="1">
                          <a:solidFill>
                            <a:schemeClr val="lt1"/>
                          </a:solidFill>
                          <a:latin typeface="+mn-lt"/>
                          <a:ea typeface="+mn-ea"/>
                          <a:cs typeface="+mn-cs"/>
                        </a:rPr>
                        <a:t>nhiều.ng</a:t>
                      </a:r>
                      <a:r>
                        <a:rPr lang="en-US" sz="2400" b="1" kern="1200" baseline="30000" dirty="0">
                          <a:solidFill>
                            <a:schemeClr val="lt1"/>
                          </a:solidFill>
                          <a:latin typeface="+mn-lt"/>
                          <a:ea typeface="+mn-ea"/>
                          <a:cs typeface="+mn-cs"/>
                        </a:rPr>
                        <a:t>)</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376475">
                <a:tc>
                  <a:txBody>
                    <a:bodyPr/>
                    <a:lstStyle/>
                    <a:p>
                      <a:r>
                        <a:rPr lang="en-US" sz="1400" b="0" kern="1200" baseline="0" dirty="0">
                          <a:solidFill>
                            <a:schemeClr val="dk1"/>
                          </a:solidFill>
                          <a:latin typeface="Arial" pitchFamily="34" charset="0"/>
                          <a:ea typeface="+mn-ea"/>
                          <a:cs typeface="Arial" pitchFamily="34" charset="0"/>
                        </a:rPr>
                        <a:t>It does not need to have data in tabular structure nor does it enforce tabular relationships between data items.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In an RDBMS, tabular structure is a must and table relationships are enforced by the system. These relationships enable the user to apply and manage business rules with minimal coding.	</a:t>
                      </a:r>
                    </a:p>
                  </a:txBody>
                  <a:tcPr marT="0" marB="0" anchor="ctr"/>
                </a:tc>
                <a:extLst>
                  <a:ext uri="{0D108BD9-81ED-4DB2-BD59-A6C34878D82A}">
                    <a16:rowId xmlns:a16="http://schemas.microsoft.com/office/drawing/2014/main" val="10001"/>
                  </a:ext>
                </a:extLst>
              </a:tr>
              <a:tr h="376475">
                <a:tc>
                  <a:txBody>
                    <a:bodyPr/>
                    <a:lstStyle/>
                    <a:p>
                      <a:r>
                        <a:rPr lang="en-US" sz="1400" b="0" kern="1200" baseline="0" dirty="0">
                          <a:solidFill>
                            <a:schemeClr val="dk1"/>
                          </a:solidFill>
                          <a:latin typeface="Arial" pitchFamily="34" charset="0"/>
                          <a:ea typeface="+mn-ea"/>
                          <a:cs typeface="Arial" pitchFamily="34" charset="0"/>
                        </a:rPr>
                        <a:t>Small amount of data can be stored and retrieved.</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An RDBMS can store and retrieve large amount of data.</a:t>
                      </a:r>
                    </a:p>
                  </a:txBody>
                  <a:tcPr marT="0" marB="0" anchor="ctr"/>
                </a:tc>
                <a:extLst>
                  <a:ext uri="{0D108BD9-81ED-4DB2-BD59-A6C34878D82A}">
                    <a16:rowId xmlns:a16="http://schemas.microsoft.com/office/drawing/2014/main" val="10002"/>
                  </a:ext>
                </a:extLst>
              </a:tr>
              <a:tr h="550595">
                <a:tc>
                  <a:txBody>
                    <a:bodyPr/>
                    <a:lstStyle/>
                    <a:p>
                      <a:r>
                        <a:rPr lang="en-US" sz="1400" b="0" kern="1200" baseline="0" dirty="0">
                          <a:solidFill>
                            <a:schemeClr val="dk1"/>
                          </a:solidFill>
                          <a:latin typeface="Arial" pitchFamily="34" charset="0"/>
                          <a:ea typeface="+mn-ea"/>
                          <a:cs typeface="Arial" pitchFamily="34" charset="0"/>
                        </a:rPr>
                        <a:t>A DBMS is less secure than an RDBMS.</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An RDBMS is more secure than a DBMS.</a:t>
                      </a:r>
                    </a:p>
                  </a:txBody>
                  <a:tcPr marT="0" marB="0" anchor="ctr"/>
                </a:tc>
                <a:extLst>
                  <a:ext uri="{0D108BD9-81ED-4DB2-BD59-A6C34878D82A}">
                    <a16:rowId xmlns:a16="http://schemas.microsoft.com/office/drawing/2014/main" val="10003"/>
                  </a:ext>
                </a:extLst>
              </a:tr>
              <a:tr h="550595">
                <a:tc>
                  <a:txBody>
                    <a:bodyPr/>
                    <a:lstStyle/>
                    <a:p>
                      <a:r>
                        <a:rPr lang="en-US" sz="1400" b="0" kern="1200" baseline="0" dirty="0">
                          <a:solidFill>
                            <a:schemeClr val="dk1"/>
                          </a:solidFill>
                          <a:latin typeface="Arial" pitchFamily="34" charset="0"/>
                          <a:ea typeface="+mn-ea"/>
                          <a:cs typeface="Arial" pitchFamily="34" charset="0"/>
                        </a:rPr>
                        <a:t>It is a single user system.</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It is a multiuser system.</a:t>
                      </a:r>
                    </a:p>
                  </a:txBody>
                  <a:tcPr marT="0" marB="0" anchor="ctr"/>
                </a:tc>
                <a:extLst>
                  <a:ext uri="{0D108BD9-81ED-4DB2-BD59-A6C34878D82A}">
                    <a16:rowId xmlns:a16="http://schemas.microsoft.com/office/drawing/2014/main" val="10004"/>
                  </a:ext>
                </a:extLst>
              </a:tr>
              <a:tr h="550595">
                <a:tc>
                  <a:txBody>
                    <a:bodyPr/>
                    <a:lstStyle/>
                    <a:p>
                      <a:r>
                        <a:rPr lang="en-US" sz="1400" b="0" kern="1200" baseline="0" dirty="0">
                          <a:solidFill>
                            <a:schemeClr val="dk1"/>
                          </a:solidFill>
                          <a:latin typeface="Arial" pitchFamily="34" charset="0"/>
                          <a:ea typeface="+mn-ea"/>
                          <a:cs typeface="Arial" pitchFamily="34" charset="0"/>
                        </a:rPr>
                        <a:t>Most DBMSs do not support client/server architecture.</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It supports client/server architecture.</a:t>
                      </a:r>
                    </a:p>
                  </a:txBody>
                  <a:tcPr marT="0" marB="0" anchor="ctr"/>
                </a:tc>
                <a:extLst>
                  <a:ext uri="{0D108BD9-81ED-4DB2-BD59-A6C34878D82A}">
                    <a16:rowId xmlns:a16="http://schemas.microsoft.com/office/drawing/2014/main" val="10005"/>
                  </a:ext>
                </a:extLst>
              </a:tr>
              <a:tr h="550595">
                <a:tc>
                  <a:txBody>
                    <a:bodyPr/>
                    <a:lstStyle/>
                    <a:p>
                      <a:r>
                        <a:rPr lang="en-US" sz="1400" b="0" kern="1200" baseline="0" dirty="0">
                          <a:solidFill>
                            <a:schemeClr val="dk1"/>
                          </a:solidFill>
                          <a:latin typeface="Arial" pitchFamily="34" charset="0"/>
                          <a:ea typeface="+mn-ea"/>
                          <a:cs typeface="Arial" pitchFamily="34" charset="0"/>
                        </a:rPr>
                        <a:t>Here, entities are given more importance and there is no relation established among these entities.</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Here, a relation is given more importance. Thus, the tables in an RDBMS are dependent and the user can establish various integrity constraints on these tables so that the ultimate data used by the user remains correct.</a:t>
                      </a:r>
                    </a:p>
                  </a:txBody>
                  <a:tcPr marT="0" marB="0" anchor="ct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Summary</a:t>
            </a:r>
          </a:p>
        </p:txBody>
      </p:sp>
      <p:sp>
        <p:nvSpPr>
          <p:cNvPr id="5" name="TextBox 4"/>
          <p:cNvSpPr txBox="1"/>
          <p:nvPr/>
        </p:nvSpPr>
        <p:spPr>
          <a:xfrm>
            <a:off x="304800" y="1143000"/>
            <a:ext cx="8229599" cy="3853747"/>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A database is a collection of related data stored in the form of a table.</a:t>
            </a:r>
          </a:p>
          <a:p>
            <a:pPr marL="341313" indent="-341313">
              <a:buFont typeface="Calibri" pitchFamily="34" charset="0"/>
              <a:buChar char="●"/>
            </a:pPr>
            <a:r>
              <a:rPr lang="en-US" sz="1800" dirty="0">
                <a:latin typeface="Calibri" pitchFamily="34" charset="0"/>
                <a:cs typeface="Calibri" pitchFamily="34" charset="0"/>
              </a:rPr>
              <a:t>A data model describes a container for storing data and the process of storing and retrieving data from that container.</a:t>
            </a:r>
          </a:p>
          <a:p>
            <a:pPr marL="341313" indent="-341313">
              <a:buFont typeface="Calibri" pitchFamily="34" charset="0"/>
              <a:buChar char="●"/>
            </a:pPr>
            <a:r>
              <a:rPr lang="en-US" sz="1800" dirty="0">
                <a:latin typeface="Calibri" pitchFamily="34" charset="0"/>
                <a:cs typeface="Calibri" pitchFamily="34" charset="0"/>
              </a:rPr>
              <a:t>A DBMS is a collection of programs that enables the user to store, modify, and extract information from a database.</a:t>
            </a:r>
          </a:p>
          <a:p>
            <a:pPr marL="341313" indent="-341313">
              <a:buFont typeface="Calibri" pitchFamily="34" charset="0"/>
              <a:buChar char="●"/>
            </a:pPr>
            <a:r>
              <a:rPr lang="en-US" sz="1800" dirty="0">
                <a:latin typeface="Calibri" pitchFamily="34" charset="0"/>
                <a:cs typeface="Calibri" pitchFamily="34" charset="0"/>
              </a:rPr>
              <a:t>A Relational Database Management System (RDBMS) is a suite of software programs for creating, maintaining, modifying, and manipulating a relational database.</a:t>
            </a:r>
          </a:p>
          <a:p>
            <a:pPr marL="341313" indent="-341313">
              <a:buFont typeface="Calibri" pitchFamily="34" charset="0"/>
              <a:buChar char="●"/>
            </a:pPr>
            <a:r>
              <a:rPr lang="en-US" sz="1800" dirty="0">
                <a:latin typeface="Calibri" pitchFamily="34" charset="0"/>
                <a:cs typeface="Calibri" pitchFamily="34" charset="0"/>
              </a:rPr>
              <a:t>A relational database is divided into logical units called tables. These logical units are interrelated to each other within the database.</a:t>
            </a:r>
          </a:p>
          <a:p>
            <a:pPr marL="341313" indent="-341313">
              <a:buFont typeface="Calibri" pitchFamily="34" charset="0"/>
              <a:buChar char="●"/>
            </a:pPr>
            <a:r>
              <a:rPr lang="en-US" sz="1800" dirty="0">
                <a:latin typeface="Calibri" pitchFamily="34" charset="0"/>
                <a:cs typeface="Calibri" pitchFamily="34" charset="0"/>
              </a:rPr>
              <a:t>The main components of an RDBMS are entities and tables.</a:t>
            </a:r>
          </a:p>
          <a:p>
            <a:pPr marL="341313" indent="-341313">
              <a:buFont typeface="Calibri" pitchFamily="34" charset="0"/>
              <a:buChar char="●"/>
            </a:pPr>
            <a:r>
              <a:rPr lang="en-US" sz="1800" dirty="0">
                <a:latin typeface="Calibri" pitchFamily="34" charset="0"/>
                <a:cs typeface="Calibri" pitchFamily="34" charset="0"/>
              </a:rPr>
              <a:t>In an RDBMS, a relation is given more importance, whereas, in case of a DBMS, entities are given more importance and there is no relation established among these entities.</a:t>
            </a:r>
          </a:p>
          <a:p>
            <a:pPr marL="341313" indent="-341313">
              <a:buFont typeface="Calibri" pitchFamily="34" charset="0"/>
              <a:buChar char="●"/>
            </a:pP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 and Database</a:t>
            </a:r>
          </a:p>
        </p:txBody>
      </p:sp>
      <p:grpSp>
        <p:nvGrpSpPr>
          <p:cNvPr id="6" name="Group 5"/>
          <p:cNvGrpSpPr/>
          <p:nvPr/>
        </p:nvGrpSpPr>
        <p:grpSpPr>
          <a:xfrm>
            <a:off x="381000" y="11430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kern="1200" dirty="0">
                  <a:latin typeface="Calibri" pitchFamily="34" charset="0"/>
                  <a:cs typeface="Calibri" pitchFamily="34" charset="0"/>
                </a:rPr>
                <a:t>When this data is gathered and analyzed, it yields information</a:t>
              </a:r>
              <a:r>
                <a:rPr lang="en-US" sz="1800" dirty="0">
                  <a:latin typeface="Calibri" pitchFamily="34" charset="0"/>
                  <a:cs typeface="Calibri" pitchFamily="34" charset="0"/>
                </a:rPr>
                <a:t>. Intelligent interpretation of data yields information.</a:t>
              </a:r>
              <a:endParaRPr lang="en-US" sz="1800" kern="1200" dirty="0">
                <a:latin typeface="Calibri" pitchFamily="34" charset="0"/>
                <a:cs typeface="Calibri" pitchFamily="34" charset="0"/>
              </a:endParaRPr>
            </a:p>
          </p:txBody>
        </p:sp>
      </p:grpSp>
      <p:grpSp>
        <p:nvGrpSpPr>
          <p:cNvPr id="9" name="Group 8"/>
          <p:cNvGrpSpPr/>
          <p:nvPr/>
        </p:nvGrpSpPr>
        <p:grpSpPr>
          <a:xfrm>
            <a:off x="381000" y="21336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1800" kern="1200" dirty="0">
                  <a:latin typeface="Calibri" pitchFamily="34" charset="0"/>
                  <a:cs typeface="Calibri" pitchFamily="34" charset="0"/>
                </a:rPr>
                <a:t>Information helps to foresee and plan events.</a:t>
              </a:r>
            </a:p>
          </p:txBody>
        </p:sp>
      </p:grpSp>
      <p:pic>
        <p:nvPicPr>
          <p:cNvPr id="12" name="Picture 11" descr="Figure 1.1.tif"/>
          <p:cNvPicPr>
            <a:picLocks noChangeAspect="1"/>
          </p:cNvPicPr>
          <p:nvPr/>
        </p:nvPicPr>
        <p:blipFill>
          <a:blip r:embed="rId2" cstate="print"/>
          <a:stretch>
            <a:fillRect/>
          </a:stretch>
        </p:blipFill>
        <p:spPr>
          <a:xfrm>
            <a:off x="5029200" y="3684330"/>
            <a:ext cx="3048000" cy="2792670"/>
          </a:xfrm>
          <a:prstGeom prst="rect">
            <a:avLst/>
          </a:prstGeom>
        </p:spPr>
      </p:pic>
      <p:grpSp>
        <p:nvGrpSpPr>
          <p:cNvPr id="13" name="Group 12"/>
          <p:cNvGrpSpPr/>
          <p:nvPr/>
        </p:nvGrpSpPr>
        <p:grpSpPr>
          <a:xfrm>
            <a:off x="381000" y="3200400"/>
            <a:ext cx="41148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 database is an organized collection of data such that its contents can be easily accessed, managed, and updated.</a:t>
              </a:r>
              <a:endParaRPr lang="en-US" sz="1800" kern="1200" dirty="0">
                <a:latin typeface="Calibri" pitchFamily="34" charset="0"/>
                <a:cs typeface="Calibri" pitchFamily="34" charset="0"/>
              </a:endParaRPr>
            </a:p>
          </p:txBody>
        </p:sp>
      </p:grpSp>
      <p:sp>
        <p:nvSpPr>
          <p:cNvPr id="16" name="Explosion 1 15"/>
          <p:cNvSpPr/>
          <p:nvPr/>
        </p:nvSpPr>
        <p:spPr>
          <a:xfrm>
            <a:off x="381000" y="4267200"/>
            <a:ext cx="4572000" cy="1981200"/>
          </a:xfrm>
          <a:prstGeom prst="irregularSeal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latin typeface="Calibri" pitchFamily="34" charset="0"/>
                <a:cs typeface="Calibri" pitchFamily="34" charset="0"/>
              </a:rPr>
              <a:t>A </a:t>
            </a:r>
            <a:r>
              <a:rPr lang="en-US" sz="1600" b="1" dirty="0">
                <a:solidFill>
                  <a:schemeClr val="bg1">
                    <a:lumMod val="95000"/>
                  </a:schemeClr>
                </a:solidFill>
                <a:latin typeface="Calibri" pitchFamily="34" charset="0"/>
                <a:cs typeface="Calibri" pitchFamily="34" charset="0"/>
              </a:rPr>
              <a:t>phone book </a:t>
            </a:r>
            <a:r>
              <a:rPr lang="en-US" sz="1600" dirty="0">
                <a:solidFill>
                  <a:schemeClr val="bg1">
                    <a:lumMod val="95000"/>
                  </a:schemeClr>
                </a:solidFill>
                <a:latin typeface="Calibri" pitchFamily="34" charset="0"/>
                <a:cs typeface="Calibri" pitchFamily="34" charset="0"/>
              </a:rPr>
              <a:t>is a database consisting of names, addresses, and telephone numbers.</a:t>
            </a:r>
          </a:p>
        </p:txBody>
      </p:sp>
      <p:sp>
        <p:nvSpPr>
          <p:cNvPr id="18" name="TextBox 17"/>
          <p:cNvSpPr txBox="1"/>
          <p:nvPr/>
        </p:nvSpPr>
        <p:spPr>
          <a:xfrm>
            <a:off x="4648200" y="3048000"/>
            <a:ext cx="3810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illustrates the concept of a 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 Management</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management deals with managing large amount of information, which involves:</a:t>
              </a:r>
              <a:endParaRPr lang="en-US" sz="1800" kern="1200" dirty="0">
                <a:latin typeface="Calibri" pitchFamily="34" charset="0"/>
                <a:cs typeface="Calibri" pitchFamily="34" charset="0"/>
              </a:endParaRPr>
            </a:p>
          </p:txBody>
        </p:sp>
      </p:grpSp>
      <p:grpSp>
        <p:nvGrpSpPr>
          <p:cNvPr id="8" name="Group 7"/>
          <p:cNvGrpSpPr/>
          <p:nvPr/>
        </p:nvGrpSpPr>
        <p:grpSpPr>
          <a:xfrm>
            <a:off x="381000" y="3276600"/>
            <a:ext cx="8153400" cy="8382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two different approaches of managing data are as follows:</a:t>
              </a:r>
              <a:endParaRPr lang="en-US" sz="1800" kern="1200" dirty="0">
                <a:latin typeface="Calibri" pitchFamily="34" charset="0"/>
                <a:cs typeface="Calibri" pitchFamily="34" charset="0"/>
              </a:endParaRPr>
            </a:p>
          </p:txBody>
        </p:sp>
      </p:grpSp>
      <p:sp>
        <p:nvSpPr>
          <p:cNvPr id="11" name="TextBox 10"/>
          <p:cNvSpPr txBox="1"/>
          <p:nvPr/>
        </p:nvSpPr>
        <p:spPr>
          <a:xfrm>
            <a:off x="381000" y="213360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storage of information</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provision of mechanisms for the manipulation of information</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providing safety of information stored under various circumstances</a:t>
            </a:r>
          </a:p>
        </p:txBody>
      </p:sp>
      <p:sp>
        <p:nvSpPr>
          <p:cNvPr id="14" name="Explosion 1 13"/>
          <p:cNvSpPr/>
          <p:nvPr/>
        </p:nvSpPr>
        <p:spPr>
          <a:xfrm>
            <a:off x="381000" y="4267200"/>
            <a:ext cx="4572000" cy="19812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lumMod val="95000"/>
                  </a:schemeClr>
                </a:solidFill>
                <a:latin typeface="Calibri" pitchFamily="34" charset="0"/>
                <a:cs typeface="Calibri" pitchFamily="34" charset="0"/>
              </a:rPr>
              <a:t>File-based systems</a:t>
            </a:r>
          </a:p>
        </p:txBody>
      </p:sp>
      <p:sp>
        <p:nvSpPr>
          <p:cNvPr id="15" name="Explosion 1 14"/>
          <p:cNvSpPr/>
          <p:nvPr/>
        </p:nvSpPr>
        <p:spPr>
          <a:xfrm>
            <a:off x="4572000" y="4419600"/>
            <a:ext cx="4572000" cy="19812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lumMod val="95000"/>
                  </a:schemeClr>
                </a:solidFill>
                <a:latin typeface="Calibri" pitchFamily="34" charset="0"/>
                <a:cs typeface="Calibri" pitchFamily="34" charset="0"/>
              </a:rPr>
              <a:t>Database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ou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ou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File-based Systems</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 a file-based systems data is stored in discrete files and a collection of such files is stored on a computer.</a:t>
              </a:r>
              <a:endParaRPr lang="en-US" sz="1800" kern="1200" dirty="0">
                <a:latin typeface="Calibri" pitchFamily="34" charset="0"/>
                <a:cs typeface="Calibri" pitchFamily="34" charset="0"/>
              </a:endParaRPr>
            </a:p>
          </p:txBody>
        </p:sp>
      </p:grpSp>
      <p:grpSp>
        <p:nvGrpSpPr>
          <p:cNvPr id="15" name="Group 14"/>
          <p:cNvGrpSpPr/>
          <p:nvPr/>
        </p:nvGrpSpPr>
        <p:grpSpPr>
          <a:xfrm>
            <a:off x="381000" y="21336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Files of archived data were called tables because they looked like tables used in traditional file keeping.</a:t>
            </a:r>
            <a:endParaRPr lang="en-US" sz="1800" kern="1200" dirty="0">
              <a:latin typeface="Calibri" pitchFamily="34" charset="0"/>
              <a:cs typeface="Calibri" pitchFamily="34" charset="0"/>
            </a:endParaRPr>
          </a:p>
        </p:txBody>
      </p:sp>
      <p:grpSp>
        <p:nvGrpSpPr>
          <p:cNvPr id="22" name="Group 21"/>
          <p:cNvGrpSpPr/>
          <p:nvPr/>
        </p:nvGrpSpPr>
        <p:grpSpPr>
          <a:xfrm>
            <a:off x="381000" y="31242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Rows in the table were called records and columns were called fields. An example of the file-based system is illustrated in the following table:</a:t>
              </a:r>
              <a:endParaRPr lang="en-US" sz="1800" kern="1200" dirty="0">
                <a:latin typeface="Calibri" pitchFamily="34" charset="0"/>
                <a:cs typeface="Calibri" pitchFamily="34" charset="0"/>
              </a:endParaRPr>
            </a:p>
          </p:txBody>
        </p:sp>
      </p:grpSp>
      <p:graphicFrame>
        <p:nvGraphicFramePr>
          <p:cNvPr id="25" name="Table 24"/>
          <p:cNvGraphicFramePr>
            <a:graphicFrameLocks noGrp="1"/>
          </p:cNvGraphicFramePr>
          <p:nvPr>
            <p:extLst>
              <p:ext uri="{D42A27DB-BD31-4B8C-83A1-F6EECF244321}">
                <p14:modId xmlns:p14="http://schemas.microsoft.com/office/powerpoint/2010/main" val="1342121628"/>
              </p:ext>
            </p:extLst>
          </p:nvPr>
        </p:nvGraphicFramePr>
        <p:xfrm>
          <a:off x="1142998" y="4267200"/>
          <a:ext cx="6858001" cy="1896795"/>
        </p:xfrm>
        <a:graphic>
          <a:graphicData uri="http://schemas.openxmlformats.org/drawingml/2006/table">
            <a:tbl>
              <a:tblPr firstRow="1" bandRow="1">
                <a:tableStyleId>{00A15C55-8517-42AA-B614-E9B94910E393}</a:tableStyleId>
              </a:tblPr>
              <a:tblGrid>
                <a:gridCol w="1524001">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2624667">
                  <a:extLst>
                    <a:ext uri="{9D8B030D-6E8A-4147-A177-3AD203B41FA5}">
                      <a16:colId xmlns:a16="http://schemas.microsoft.com/office/drawing/2014/main" val="20002"/>
                    </a:ext>
                  </a:extLst>
                </a:gridCol>
                <a:gridCol w="1354666">
                  <a:extLst>
                    <a:ext uri="{9D8B030D-6E8A-4147-A177-3AD203B41FA5}">
                      <a16:colId xmlns:a16="http://schemas.microsoft.com/office/drawing/2014/main" val="20003"/>
                    </a:ext>
                  </a:extLst>
                </a:gridCol>
              </a:tblGrid>
              <a:tr h="533400">
                <a:tc>
                  <a:txBody>
                    <a:bodyPr/>
                    <a:lstStyle/>
                    <a:p>
                      <a:pPr algn="ctr"/>
                      <a:endParaRPr lang="en-US" sz="2400" kern="1200" baseline="30000" dirty="0"/>
                    </a:p>
                    <a:p>
                      <a:pPr algn="ctr"/>
                      <a:r>
                        <a:rPr lang="en-US" sz="2400" kern="1200" baseline="30000" dirty="0"/>
                        <a:t>First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Last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Address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a:solidFill>
                          <a:schemeClr val="bg1"/>
                        </a:solidFill>
                        <a:latin typeface="+mn-lt"/>
                        <a:ea typeface="+mn-ea"/>
                        <a:cs typeface="+mn-cs"/>
                      </a:endParaRPr>
                    </a:p>
                    <a:p>
                      <a:pPr algn="ctr"/>
                      <a:r>
                        <a:rPr lang="en-US" sz="2400" b="1" kern="1200" baseline="30000" dirty="0">
                          <a:solidFill>
                            <a:schemeClr val="bg1"/>
                          </a:solidFill>
                          <a:latin typeface="+mn-lt"/>
                          <a:ea typeface="+mn-ea"/>
                          <a:cs typeface="+mn-cs"/>
                        </a:rPr>
                        <a:t>Phone</a:t>
                      </a:r>
                    </a:p>
                  </a:txBody>
                  <a:tcPr marT="0" marB="0">
                    <a:solidFill>
                      <a:schemeClr val="tx2">
                        <a:lumMod val="75000"/>
                      </a:schemeClr>
                    </a:solidFill>
                  </a:tcPr>
                </a:tc>
                <a:extLst>
                  <a:ext uri="{0D108BD9-81ED-4DB2-BD59-A6C34878D82A}">
                    <a16:rowId xmlns:a16="http://schemas.microsoft.com/office/drawing/2014/main" val="10000"/>
                  </a:ext>
                </a:extLst>
              </a:tr>
              <a:tr h="376475">
                <a:tc>
                  <a:txBody>
                    <a:bodyPr/>
                    <a:lstStyle/>
                    <a:p>
                      <a:r>
                        <a:rPr lang="en-US" sz="1400" b="0" kern="1200" baseline="0" dirty="0">
                          <a:solidFill>
                            <a:schemeClr val="dk1"/>
                          </a:solidFill>
                          <a:latin typeface="Arial" pitchFamily="34" charset="0"/>
                          <a:ea typeface="+mn-ea"/>
                          <a:cs typeface="Arial" pitchFamily="34" charset="0"/>
                        </a:rPr>
                        <a:t>Eric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David	</a:t>
                      </a:r>
                    </a:p>
                  </a:txBody>
                  <a:tcPr marT="0" marB="0" anchor="ctr"/>
                </a:tc>
                <a:tc>
                  <a:txBody>
                    <a:bodyPr/>
                    <a:lstStyle/>
                    <a:p>
                      <a:pPr algn="l"/>
                      <a:r>
                        <a:rPr lang="en-US" sz="1400" b="0" kern="1200" baseline="0" dirty="0">
                          <a:solidFill>
                            <a:schemeClr val="tx1"/>
                          </a:solidFill>
                          <a:latin typeface="Arial" pitchFamily="34" charset="0"/>
                          <a:ea typeface="+mn-ea"/>
                          <a:cs typeface="Arial" pitchFamily="34" charset="0"/>
                        </a:rPr>
                        <a:t>ericd@eff.org</a:t>
                      </a:r>
                      <a:endParaRPr lang="en-US" sz="1400" b="0" kern="1200" baseline="30000" dirty="0">
                        <a:solidFill>
                          <a:schemeClr val="tx1"/>
                        </a:solidFill>
                        <a:latin typeface="Arial" pitchFamily="34" charset="0"/>
                        <a:ea typeface="+mn-ea"/>
                        <a:cs typeface="Arial" pitchFamily="34" charset="0"/>
                      </a:endParaRPr>
                    </a:p>
                  </a:txBody>
                  <a:tcPr marT="0" marB="0" anchor="ctr"/>
                </a:tc>
                <a:tc>
                  <a:txBody>
                    <a:bodyPr/>
                    <a:lstStyle/>
                    <a:p>
                      <a:pPr algn="l"/>
                      <a:endParaRPr lang="en-US" sz="2000" b="0" kern="1200" baseline="30000" dirty="0">
                        <a:solidFill>
                          <a:schemeClr val="tx1"/>
                        </a:solidFill>
                        <a:latin typeface="Arial" pitchFamily="34" charset="0"/>
                        <a:ea typeface="+mn-ea"/>
                        <a:cs typeface="Arial" pitchFamily="34" charset="0"/>
                      </a:endParaRPr>
                    </a:p>
                    <a:p>
                      <a:pPr algn="l"/>
                      <a:r>
                        <a:rPr lang="en-US" sz="2000" b="0" kern="1200" baseline="30000" dirty="0">
                          <a:solidFill>
                            <a:schemeClr val="tx1"/>
                          </a:solidFill>
                          <a:latin typeface="Arial" pitchFamily="34" charset="0"/>
                          <a:ea typeface="+mn-ea"/>
                          <a:cs typeface="Arial" pitchFamily="34" charset="0"/>
                        </a:rPr>
                        <a:t>213-456-0987</a:t>
                      </a:r>
                    </a:p>
                  </a:txBody>
                  <a:tcPr marT="0" marB="0" anchor="ctr"/>
                </a:tc>
                <a:extLst>
                  <a:ext uri="{0D108BD9-81ED-4DB2-BD59-A6C34878D82A}">
                    <a16:rowId xmlns:a16="http://schemas.microsoft.com/office/drawing/2014/main" val="10001"/>
                  </a:ext>
                </a:extLst>
              </a:tr>
              <a:tr h="376475">
                <a:tc>
                  <a:txBody>
                    <a:bodyPr/>
                    <a:lstStyle/>
                    <a:p>
                      <a:r>
                        <a:rPr lang="en-US" sz="1400" b="0" kern="1200" baseline="0" dirty="0">
                          <a:solidFill>
                            <a:schemeClr val="dk1"/>
                          </a:solidFill>
                          <a:latin typeface="Arial" pitchFamily="34" charset="0"/>
                          <a:ea typeface="+mn-ea"/>
                          <a:cs typeface="Arial" pitchFamily="34" charset="0"/>
                        </a:rPr>
                        <a:t>Selena</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Sol</a:t>
                      </a:r>
                    </a:p>
                  </a:txBody>
                  <a:tcPr marT="0" marB="0" anchor="ctr"/>
                </a:tc>
                <a:tc>
                  <a:txBody>
                    <a:bodyPr/>
                    <a:lstStyle/>
                    <a:p>
                      <a:pPr algn="l"/>
                      <a:r>
                        <a:rPr lang="en-US" sz="2000" b="0" kern="1200" baseline="30000" dirty="0">
                          <a:solidFill>
                            <a:schemeClr val="tx1"/>
                          </a:solidFill>
                          <a:latin typeface="Arial" pitchFamily="34" charset="0"/>
                          <a:cs typeface="Arial" pitchFamily="34" charset="0"/>
                        </a:rPr>
                        <a:t>selena@eff.org</a:t>
                      </a:r>
                    </a:p>
                  </a:txBody>
                  <a:tcPr marT="0" marB="0" anchor="ctr"/>
                </a:tc>
                <a:tc>
                  <a:txBody>
                    <a:bodyPr/>
                    <a:lstStyle/>
                    <a:p>
                      <a:pPr algn="l"/>
                      <a:endParaRPr lang="en-US" sz="2000" b="0" kern="1200" baseline="30000" dirty="0">
                        <a:solidFill>
                          <a:schemeClr val="tx1"/>
                        </a:solidFill>
                        <a:latin typeface="Arial" pitchFamily="34" charset="0"/>
                        <a:cs typeface="Arial" pitchFamily="34" charset="0"/>
                      </a:endParaRPr>
                    </a:p>
                    <a:p>
                      <a:pPr algn="l"/>
                      <a:r>
                        <a:rPr lang="en-US" sz="2000" b="0" kern="1200" baseline="30000" dirty="0">
                          <a:solidFill>
                            <a:schemeClr val="tx1"/>
                          </a:solidFill>
                          <a:latin typeface="Arial" pitchFamily="34" charset="0"/>
                          <a:cs typeface="Arial" pitchFamily="34" charset="0"/>
                        </a:rPr>
                        <a:t>987-765-4321</a:t>
                      </a:r>
                    </a:p>
                  </a:txBody>
                  <a:tcPr marT="0" marB="0" anchor="ctr"/>
                </a:tc>
                <a:extLst>
                  <a:ext uri="{0D108BD9-81ED-4DB2-BD59-A6C34878D82A}">
                    <a16:rowId xmlns:a16="http://schemas.microsoft.com/office/drawing/2014/main" val="10002"/>
                  </a:ext>
                </a:extLst>
              </a:tr>
              <a:tr h="550595">
                <a:tc>
                  <a:txBody>
                    <a:bodyPr/>
                    <a:lstStyle/>
                    <a:p>
                      <a:r>
                        <a:rPr lang="en-US" sz="1400" b="0" kern="1200" baseline="0" dirty="0">
                          <a:solidFill>
                            <a:schemeClr val="dk1"/>
                          </a:solidFill>
                          <a:latin typeface="Arial" pitchFamily="34" charset="0"/>
                          <a:ea typeface="+mn-ea"/>
                          <a:cs typeface="Arial" pitchFamily="34" charset="0"/>
                        </a:rPr>
                        <a:t>Jordan	</a:t>
                      </a:r>
                    </a:p>
                  </a:txBody>
                  <a:tcPr marT="0" marB="0" anchor="ctr"/>
                </a:tc>
                <a:tc>
                  <a:txBody>
                    <a:bodyPr/>
                    <a:lstStyle/>
                    <a:p>
                      <a:r>
                        <a:rPr lang="en-US" sz="1400" b="0" kern="1200" baseline="0" dirty="0">
                          <a:solidFill>
                            <a:schemeClr val="tx1"/>
                          </a:solidFill>
                          <a:latin typeface="Arial" pitchFamily="34" charset="0"/>
                          <a:ea typeface="+mn-ea"/>
                          <a:cs typeface="Arial" pitchFamily="34" charset="0"/>
                        </a:rPr>
                        <a:t>Lim</a:t>
                      </a:r>
                    </a:p>
                  </a:txBody>
                  <a:tcPr marT="0" marB="0" anchor="ctr"/>
                </a:tc>
                <a:tc>
                  <a:txBody>
                    <a:bodyPr/>
                    <a:lstStyle/>
                    <a:p>
                      <a:pPr algn="l"/>
                      <a:r>
                        <a:rPr lang="en-US" sz="1400" b="0" kern="1200" baseline="0" dirty="0">
                          <a:solidFill>
                            <a:schemeClr val="tx1"/>
                          </a:solidFill>
                          <a:latin typeface="Arial" pitchFamily="34" charset="0"/>
                          <a:ea typeface="+mn-ea"/>
                          <a:cs typeface="Arial" pitchFamily="34" charset="0"/>
                        </a:rPr>
                        <a:t>nadroj@otherdomain.com</a:t>
                      </a:r>
                    </a:p>
                  </a:txBody>
                  <a:tcPr marT="0" marB="0" anchor="ctr"/>
                </a:tc>
                <a:tc>
                  <a:txBody>
                    <a:bodyPr/>
                    <a:lstStyle/>
                    <a:p>
                      <a:pPr algn="l"/>
                      <a:r>
                        <a:rPr lang="en-US" sz="1400" b="0" kern="1200" baseline="0" dirty="0">
                          <a:solidFill>
                            <a:schemeClr val="tx1"/>
                          </a:solidFill>
                          <a:latin typeface="Arial" pitchFamily="34" charset="0"/>
                          <a:ea typeface="+mn-ea"/>
                          <a:cs typeface="Arial" pitchFamily="34" charset="0"/>
                        </a:rPr>
                        <a:t>222-3456-123</a:t>
                      </a:r>
                    </a:p>
                  </a:txBody>
                  <a:tcPr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Disadvantages of File-based Systems</a:t>
            </a:r>
          </a:p>
        </p:txBody>
      </p:sp>
      <p:graphicFrame>
        <p:nvGraphicFramePr>
          <p:cNvPr id="6" name="Diagram 5"/>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lstStyle/>
          <a:p>
            <a:r>
              <a:rPr lang="en-US" dirty="0"/>
              <a:t>Database Systems</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Database Systems evolved in the late 1960s to address common issues in applications handling large volumes of data, which are also data intensive.</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At any point of time, data can be retrieved from the database, added, and searched based on some criteria in these databases.</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Databases are used to store data in an efficient and organized manner. A database allows quick and easy management of data.</a:t>
            </a:r>
            <a:endParaRPr lang="en-US" sz="1800" kern="1200" dirty="0">
              <a:latin typeface="Calibri" pitchFamily="34" charset="0"/>
              <a:cs typeface="Calibri" pitchFamily="34" charset="0"/>
            </a:endParaRPr>
          </a:p>
        </p:txBody>
      </p:sp>
      <p:grpSp>
        <p:nvGrpSpPr>
          <p:cNvPr id="18" name="Group 17"/>
          <p:cNvGrpSpPr/>
          <p:nvPr/>
        </p:nvGrpSpPr>
        <p:grpSpPr>
          <a:xfrm>
            <a:off x="381000" y="4267200"/>
            <a:ext cx="8153400" cy="762000"/>
            <a:chOff x="0" y="267999"/>
            <a:chExt cx="6096000" cy="936000"/>
          </a:xfrm>
          <a:scene3d>
            <a:camera prst="orthographicFront"/>
            <a:lightRig rig="flat" dir="t"/>
          </a:scene3d>
        </p:grpSpPr>
        <p:sp>
          <p:nvSpPr>
            <p:cNvPr id="19" name="Rounded Rectangle 1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storage can be achieved even using simple manual files.</a:t>
            </a:r>
            <a:endParaRPr lang="en-US" sz="1800" kern="1200" dirty="0">
              <a:latin typeface="Calibri" pitchFamily="34" charset="0"/>
              <a:cs typeface="Calibri" pitchFamily="34" charset="0"/>
            </a:endParaRPr>
          </a:p>
        </p:txBody>
      </p:sp>
      <p:grpSp>
        <p:nvGrpSpPr>
          <p:cNvPr id="22" name="Group 21"/>
          <p:cNvGrpSpPr/>
          <p:nvPr/>
        </p:nvGrpSpPr>
        <p:grpSpPr>
          <a:xfrm>
            <a:off x="381000" y="5257800"/>
            <a:ext cx="8153400" cy="8382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stored in this form is not permanent. Records in such manual files can only be maintained for a few months or few years.</a:t>
              </a:r>
              <a:endParaRPr lang="en-US" sz="1800" kern="1200" dirty="0">
                <a:latin typeface="Calibri" pitchFamily="34" charset="0"/>
                <a:cs typeface="Calibri" pitchFamily="34"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14605</TotalTime>
  <Words>4095</Words>
  <Application>Microsoft Office PowerPoint</Application>
  <PresentationFormat>On-screen Show (4:3)</PresentationFormat>
  <Paragraphs>480</Paragraphs>
  <Slides>41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Quan tam</vt:lpstr>
      <vt:lpstr>Objectives</vt:lpstr>
      <vt:lpstr>Introduction</vt:lpstr>
      <vt:lpstr>Data and Database</vt:lpstr>
      <vt:lpstr>Data Management</vt:lpstr>
      <vt:lpstr>File-based Systems</vt:lpstr>
      <vt:lpstr>Disadvantages of File-based Systems</vt:lpstr>
      <vt:lpstr>Database Systems</vt:lpstr>
      <vt:lpstr>Advantages of Database Systems</vt:lpstr>
      <vt:lpstr>Database Management System (DBMS) 1-2</vt:lpstr>
      <vt:lpstr>Database Management System (DBMS) 2-2</vt:lpstr>
      <vt:lpstr>Benefits of DBMS 1-2</vt:lpstr>
      <vt:lpstr>Benefits of DBMS 2-2</vt:lpstr>
      <vt:lpstr>Database Models</vt:lpstr>
      <vt:lpstr>Flat-file Data Model</vt:lpstr>
      <vt:lpstr>Hierarchical Data Model 1-3</vt:lpstr>
      <vt:lpstr>Hierarchical Data Model 2-3</vt:lpstr>
      <vt:lpstr>Hierarchical Data Model 3-3</vt:lpstr>
      <vt:lpstr>Network Data Model 1-4</vt:lpstr>
      <vt:lpstr>Network Data Model 2-4</vt:lpstr>
      <vt:lpstr>Network Data Model 3-4</vt:lpstr>
      <vt:lpstr>Network Data Model 4-4</vt:lpstr>
      <vt:lpstr>Relational Data Model 1-5</vt:lpstr>
      <vt:lpstr>Relational Data Model 2-5</vt:lpstr>
      <vt:lpstr>Relational Data Model 3-5</vt:lpstr>
      <vt:lpstr>Relational Data Model 4-5</vt:lpstr>
      <vt:lpstr>Relational Data Model 5-5</vt:lpstr>
      <vt:lpstr>Relational Database Management System (RDBMS) 1-3</vt:lpstr>
      <vt:lpstr>Relational Database Management System (RDBMS) 2-3</vt:lpstr>
      <vt:lpstr>Relational Database Management System (RDBMS) 3-3</vt:lpstr>
      <vt:lpstr>Terms Related to RDBMS 1-3</vt:lpstr>
      <vt:lpstr>Terms Related to RDBMS 2-3</vt:lpstr>
      <vt:lpstr>Terms Related to RDBMS 3-3</vt:lpstr>
      <vt:lpstr>RDBMS Users 1-2</vt:lpstr>
      <vt:lpstr>RDBMS Users 2-2</vt:lpstr>
      <vt:lpstr>Entity</vt:lpstr>
      <vt:lpstr>Tables and their Characteristics 1-2</vt:lpstr>
      <vt:lpstr>Tables and their Characteristics 2-2</vt:lpstr>
      <vt:lpstr>Differences between a DBMS and an RDBMS</vt:lpstr>
      <vt:lpstr>Summary</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Lâm Quách</cp:lastModifiedBy>
  <cp:revision>2546</cp:revision>
  <dcterms:created xsi:type="dcterms:W3CDTF">2006-08-16T00:00:00Z</dcterms:created>
  <dcterms:modified xsi:type="dcterms:W3CDTF">2020-05-02T10:05:58Z</dcterms:modified>
</cp:coreProperties>
</file>